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9.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0.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2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4"/>
    <p:sldMasterId id="2147483805" r:id="rId5"/>
  </p:sldMasterIdLst>
  <p:notesMasterIdLst>
    <p:notesMasterId r:id="rId35"/>
  </p:notesMasterIdLst>
  <p:handoutMasterIdLst>
    <p:handoutMasterId r:id="rId36"/>
  </p:handoutMasterIdLst>
  <p:sldIdLst>
    <p:sldId id="1593" r:id="rId6"/>
    <p:sldId id="1594" r:id="rId7"/>
    <p:sldId id="1613" r:id="rId8"/>
    <p:sldId id="1619" r:id="rId9"/>
    <p:sldId id="1616" r:id="rId10"/>
    <p:sldId id="1618" r:id="rId11"/>
    <p:sldId id="1617" r:id="rId12"/>
    <p:sldId id="1620" r:id="rId13"/>
    <p:sldId id="626" r:id="rId14"/>
    <p:sldId id="498" r:id="rId15"/>
    <p:sldId id="1595" r:id="rId16"/>
    <p:sldId id="1596" r:id="rId17"/>
    <p:sldId id="1597" r:id="rId18"/>
    <p:sldId id="1605" r:id="rId19"/>
    <p:sldId id="1606" r:id="rId20"/>
    <p:sldId id="1599" r:id="rId21"/>
    <p:sldId id="1600" r:id="rId22"/>
    <p:sldId id="1601" r:id="rId23"/>
    <p:sldId id="1602" r:id="rId24"/>
    <p:sldId id="1607" r:id="rId25"/>
    <p:sldId id="1608" r:id="rId26"/>
    <p:sldId id="627" r:id="rId27"/>
    <p:sldId id="1598" r:id="rId28"/>
    <p:sldId id="1603" r:id="rId29"/>
    <p:sldId id="1604" r:id="rId30"/>
    <p:sldId id="1609" r:id="rId31"/>
    <p:sldId id="1610" r:id="rId32"/>
    <p:sldId id="1611" r:id="rId33"/>
    <p:sldId id="1612" r:id="rId3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1348BA3-385D-4C07-A6EB-EDD638A584D6}">
          <p14:sldIdLst>
            <p14:sldId id="1593"/>
            <p14:sldId id="1594"/>
            <p14:sldId id="1613"/>
          </p14:sldIdLst>
        </p14:section>
        <p14:section name="Compétence groupement" id="{BF7B78BD-F366-4704-9EFF-4368EF8036DA}">
          <p14:sldIdLst>
            <p14:sldId id="1619"/>
            <p14:sldId id="1616"/>
          </p14:sldIdLst>
        </p14:section>
        <p14:section name="Preuves compétences" id="{62650F84-C1EE-4D78-BE0B-4926A4FA1907}">
          <p14:sldIdLst>
            <p14:sldId id="1618"/>
            <p14:sldId id="1617"/>
            <p14:sldId id="1620"/>
          </p14:sldIdLst>
        </p14:section>
        <p14:section name="Ref Archi" id="{CD69BF63-EE5D-4161-8B4A-9B61821CAF8C}">
          <p14:sldIdLst>
            <p14:sldId id="626"/>
            <p14:sldId id="498"/>
            <p14:sldId id="1595"/>
            <p14:sldId id="1596"/>
            <p14:sldId id="1597"/>
            <p14:sldId id="1605"/>
            <p14:sldId id="1606"/>
          </p14:sldIdLst>
        </p14:section>
        <p14:section name="BET" id="{B0F444BA-7E78-4E0F-8DDD-BEC40B74FB94}">
          <p14:sldIdLst>
            <p14:sldId id="1599"/>
            <p14:sldId id="1600"/>
            <p14:sldId id="1601"/>
            <p14:sldId id="1602"/>
            <p14:sldId id="1607"/>
            <p14:sldId id="1608"/>
          </p14:sldIdLst>
        </p14:section>
        <p14:section name="Ref travaux" id="{4F59E5C6-82A1-4F63-88A9-6F918C995ED4}">
          <p14:sldIdLst>
            <p14:sldId id="627"/>
            <p14:sldId id="1598"/>
            <p14:sldId id="1603"/>
            <p14:sldId id="1604"/>
          </p14:sldIdLst>
        </p14:section>
        <p14:section name="Exploitation maintenance" id="{F27D66CC-86BB-4A64-82BE-AB063D2D1722}">
          <p14:sldIdLst>
            <p14:sldId id="1609"/>
            <p14:sldId id="1610"/>
            <p14:sldId id="1611"/>
            <p14:sldId id="1612"/>
          </p14:sldIdLst>
        </p14:section>
        <p14:section name="FIN" id="{B12492FB-8A99-467B-8CC2-7355E6ECD612}">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3182311-89F0-F12E-2974-F12E0906E6E2}" name="Béatrice ODDOU" initials="BO" userId="S::BODDOU@alterea.fr::d7566291-d468-4706-a388-1addab417591" providerId="AD"/>
  <p188:author id="{E7EF2A1C-0266-9EAF-F35C-12D9ADC9B99D}" name="Réjane CONTIN" initials="RC" userId="S::rcontin@alterea.fr::6aaf5125-dfca-45bd-99dc-4283c58888ca" providerId="AD"/>
  <p188:author id="{7BD33131-5CB4-CBB6-1220-8E49E8B4C09A}" name="Guillaume AUVERCHAIN" initials="GA" userId="S::GAUVERCHAIN@alterea.fr::599212de-2ec8-4e2d-b3dc-2309c5079ed0" providerId="AD"/>
  <p188:author id="{0EAB3B42-C0A5-179A-5272-3FBE614FBA2B}" name="Typhaine FIEURGANT" initials="TF" userId="S::TFIEURGANT@alterea.fr::7a825fa9-3809-4106-96a6-b0c0912df260" providerId="AD"/>
  <p188:author id="{8B166447-F2EA-B134-A803-9F757D3C6CCA}" name="Alban LAPIERRE" initials="AL" userId="S::alapierre@alterea.fr::5833b4de-373c-482b-8ecf-50373da3711b" providerId="AD"/>
  <p188:author id="{9E7EB881-94DE-8429-4940-EDF10BD29B0C}" name="Florence CINOTTI" initials="FC" userId="S::FCINOTTI@alterea.fr::044fbb88-c4fa-48cf-abd9-d59039e8f42c" providerId="AD"/>
  <p188:author id="{C3C8EFED-AB23-F082-93CF-46EB4F006E48}" name="Stéphane MADEC" initials="SM" userId="S::smadec@alterea.fr::b1f26738-7213-4420-a6f0-6ae4d4f0390c" providerId="AD"/>
  <p188:author id="{72666BEF-1DA9-DFF8-4A10-D9B4CD0DBA9D}" name="Sophie LAPIERRE" initials="SL" userId="S::slapierre@alterea.fr::561d5387-3033-42df-b52d-c3fc66760fe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BFEF"/>
    <a:srgbClr val="91B990"/>
    <a:srgbClr val="9FB382"/>
    <a:srgbClr val="EE722E"/>
    <a:srgbClr val="963956"/>
    <a:srgbClr val="F3C345"/>
    <a:srgbClr val="256389"/>
    <a:srgbClr val="34516B"/>
    <a:srgbClr val="EAAB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54" autoAdjust="0"/>
    <p:restoredTop sz="88849" autoAdjust="0"/>
  </p:normalViewPr>
  <p:slideViewPr>
    <p:cSldViewPr snapToGrid="0">
      <p:cViewPr varScale="1">
        <p:scale>
          <a:sx n="98" d="100"/>
          <a:sy n="98" d="100"/>
        </p:scale>
        <p:origin x="1128" y="72"/>
      </p:cViewPr>
      <p:guideLst>
        <p:guide orient="horz" pos="2183"/>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0A4B6B-C1A9-A161-B532-46E6C465E16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a:t>ALTYN - à modifier (Insertion&gt;En-tête/Pied)</a:t>
            </a:r>
          </a:p>
        </p:txBody>
      </p:sp>
      <p:sp>
        <p:nvSpPr>
          <p:cNvPr id="3" name="Espace réservé de la date 2">
            <a:extLst>
              <a:ext uri="{FF2B5EF4-FFF2-40B4-BE49-F238E27FC236}">
                <a16:creationId xmlns:a16="http://schemas.microsoft.com/office/drawing/2014/main" id="{D0B075A0-56DB-ED00-8101-4450A875EB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AFAFEFE-4A50-48B9-994B-5B6D7950A8B8}" type="datetimeFigureOut">
              <a:rPr lang="fr-FR" smtClean="0"/>
              <a:t>23/10/2025</a:t>
            </a:fld>
            <a:endParaRPr lang="fr-FR"/>
          </a:p>
        </p:txBody>
      </p:sp>
      <p:sp>
        <p:nvSpPr>
          <p:cNvPr id="4" name="Espace réservé du pied de page 3">
            <a:extLst>
              <a:ext uri="{FF2B5EF4-FFF2-40B4-BE49-F238E27FC236}">
                <a16:creationId xmlns:a16="http://schemas.microsoft.com/office/drawing/2014/main" id="{89E3AA93-D9AA-E1B0-0807-D83BEF9C62E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4C3EA452-629C-66DD-24D9-0B2D2312A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690EAE-BCF2-4CE9-BD19-F52CB094A76F}" type="slidenum">
              <a:rPr lang="fr-FR" smtClean="0"/>
              <a:t>‹N°›</a:t>
            </a:fld>
            <a:endParaRPr lang="fr-FR"/>
          </a:p>
        </p:txBody>
      </p:sp>
    </p:spTree>
    <p:extLst>
      <p:ext uri="{BB962C8B-B14F-4D97-AF65-F5344CB8AC3E}">
        <p14:creationId xmlns:p14="http://schemas.microsoft.com/office/powerpoint/2010/main" val="41421353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fr-FR"/>
              <a:t>ALTYN - à modifier (Insertion&gt;En-tête/Pied)</a:t>
            </a: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9E0B16-1328-4575-B89E-4C8AD7936040}" type="datetimeFigureOut">
              <a:rPr lang="fr-FR" smtClean="0"/>
              <a:t>23/10/2025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18AFE-AFA4-4016-A6AB-B20FDC54533D}" type="slidenum">
              <a:rPr lang="fr-FR" smtClean="0"/>
              <a:t>‹N°›</a:t>
            </a:fld>
            <a:endParaRPr lang="fr-FR"/>
          </a:p>
        </p:txBody>
      </p:sp>
    </p:spTree>
    <p:extLst>
      <p:ext uri="{BB962C8B-B14F-4D97-AF65-F5344CB8AC3E}">
        <p14:creationId xmlns:p14="http://schemas.microsoft.com/office/powerpoint/2010/main" val="229009524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4E18AFE-AFA4-4016-A6AB-B20FDC54533D}" type="slidenum">
              <a:rPr lang="fr-FR" smtClean="0"/>
              <a:t>1</a:t>
            </a:fld>
            <a:endParaRPr lang="fr-FR"/>
          </a:p>
        </p:txBody>
      </p:sp>
    </p:spTree>
    <p:extLst>
      <p:ext uri="{BB962C8B-B14F-4D97-AF65-F5344CB8AC3E}">
        <p14:creationId xmlns:p14="http://schemas.microsoft.com/office/powerpoint/2010/main" val="552893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B56AB-B7BA-217E-A373-05754A318AA0}"/>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E96FAF8E-D729-ACA0-9C54-48D718EA34F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6699D613-5398-D068-074C-927E0856B95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61556B4D-C40E-ADAA-5E57-2F0DD9C02D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15</a:t>
            </a:fld>
            <a:endParaRPr lang="fr-FR" altLang="fr-FR"/>
          </a:p>
        </p:txBody>
      </p:sp>
    </p:spTree>
    <p:extLst>
      <p:ext uri="{BB962C8B-B14F-4D97-AF65-F5344CB8AC3E}">
        <p14:creationId xmlns:p14="http://schemas.microsoft.com/office/powerpoint/2010/main" val="912746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16</a:t>
            </a:fld>
            <a:endParaRPr lang="fr-FR" altLang="fr-FR"/>
          </a:p>
        </p:txBody>
      </p:sp>
    </p:spTree>
    <p:extLst>
      <p:ext uri="{BB962C8B-B14F-4D97-AF65-F5344CB8AC3E}">
        <p14:creationId xmlns:p14="http://schemas.microsoft.com/office/powerpoint/2010/main" val="2109485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17</a:t>
            </a:fld>
            <a:endParaRPr lang="fr-FR" altLang="fr-FR"/>
          </a:p>
        </p:txBody>
      </p:sp>
    </p:spTree>
    <p:extLst>
      <p:ext uri="{BB962C8B-B14F-4D97-AF65-F5344CB8AC3E}">
        <p14:creationId xmlns:p14="http://schemas.microsoft.com/office/powerpoint/2010/main" val="2008746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18</a:t>
            </a:fld>
            <a:endParaRPr lang="fr-FR" altLang="fr-FR"/>
          </a:p>
        </p:txBody>
      </p:sp>
    </p:spTree>
    <p:extLst>
      <p:ext uri="{BB962C8B-B14F-4D97-AF65-F5344CB8AC3E}">
        <p14:creationId xmlns:p14="http://schemas.microsoft.com/office/powerpoint/2010/main" val="935667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19</a:t>
            </a:fld>
            <a:endParaRPr lang="fr-FR" altLang="fr-FR"/>
          </a:p>
        </p:txBody>
      </p:sp>
    </p:spTree>
    <p:extLst>
      <p:ext uri="{BB962C8B-B14F-4D97-AF65-F5344CB8AC3E}">
        <p14:creationId xmlns:p14="http://schemas.microsoft.com/office/powerpoint/2010/main" val="1894311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A0434-D0A3-0A96-0AA2-2D957AAC385F}"/>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A35F1C51-3B0D-69E8-2C48-1DBAA9856C1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6589C3E8-474B-F722-E592-DC474E1A6E4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4A2ADB71-CB6B-64A9-9479-08D1606F8B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20</a:t>
            </a:fld>
            <a:endParaRPr lang="fr-FR" altLang="fr-FR"/>
          </a:p>
        </p:txBody>
      </p:sp>
    </p:spTree>
    <p:extLst>
      <p:ext uri="{BB962C8B-B14F-4D97-AF65-F5344CB8AC3E}">
        <p14:creationId xmlns:p14="http://schemas.microsoft.com/office/powerpoint/2010/main" val="3176290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317CB-073F-3E12-72D0-CD4F0FB70E53}"/>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25079BFB-7669-21AE-0605-6B9031604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0C59A8A5-0E93-A509-99E0-CB23AF046F0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752AF6EB-8D54-0EB5-586C-DB6401AD5B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21</a:t>
            </a:fld>
            <a:endParaRPr lang="fr-FR" altLang="fr-FR"/>
          </a:p>
        </p:txBody>
      </p:sp>
    </p:spTree>
    <p:extLst>
      <p:ext uri="{BB962C8B-B14F-4D97-AF65-F5344CB8AC3E}">
        <p14:creationId xmlns:p14="http://schemas.microsoft.com/office/powerpoint/2010/main" val="976746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23</a:t>
            </a:fld>
            <a:endParaRPr lang="fr-FR" altLang="fr-FR"/>
          </a:p>
        </p:txBody>
      </p:sp>
    </p:spTree>
    <p:extLst>
      <p:ext uri="{BB962C8B-B14F-4D97-AF65-F5344CB8AC3E}">
        <p14:creationId xmlns:p14="http://schemas.microsoft.com/office/powerpoint/2010/main" val="1936148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24</a:t>
            </a:fld>
            <a:endParaRPr lang="fr-FR" altLang="fr-FR"/>
          </a:p>
        </p:txBody>
      </p:sp>
    </p:spTree>
    <p:extLst>
      <p:ext uri="{BB962C8B-B14F-4D97-AF65-F5344CB8AC3E}">
        <p14:creationId xmlns:p14="http://schemas.microsoft.com/office/powerpoint/2010/main" val="1633200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25</a:t>
            </a:fld>
            <a:endParaRPr lang="fr-FR" altLang="fr-FR"/>
          </a:p>
        </p:txBody>
      </p:sp>
    </p:spTree>
    <p:extLst>
      <p:ext uri="{BB962C8B-B14F-4D97-AF65-F5344CB8AC3E}">
        <p14:creationId xmlns:p14="http://schemas.microsoft.com/office/powerpoint/2010/main" val="4139069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D75DB-6139-B1CE-A209-F22B00F8899B}"/>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EA7B5889-FEB1-7BDE-501B-058661E694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ADE5BB90-73FE-4668-4C57-CF9062B76BA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C5B87F80-E7A3-245B-656F-EADA110564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3</a:t>
            </a:fld>
            <a:endParaRPr lang="fr-FR" altLang="fr-FR"/>
          </a:p>
        </p:txBody>
      </p:sp>
    </p:spTree>
    <p:extLst>
      <p:ext uri="{BB962C8B-B14F-4D97-AF65-F5344CB8AC3E}">
        <p14:creationId xmlns:p14="http://schemas.microsoft.com/office/powerpoint/2010/main" val="13600439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9461E-D263-5508-F6FF-5AFAD8CE74C2}"/>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E8B483A4-5BFA-EF74-040A-983FB26FC2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5703A89C-92E8-6279-D349-67C119B278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BF0B7944-2875-A8C0-CF03-4D8DEF8706A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27</a:t>
            </a:fld>
            <a:endParaRPr lang="fr-FR" altLang="fr-FR"/>
          </a:p>
        </p:txBody>
      </p:sp>
    </p:spTree>
    <p:extLst>
      <p:ext uri="{BB962C8B-B14F-4D97-AF65-F5344CB8AC3E}">
        <p14:creationId xmlns:p14="http://schemas.microsoft.com/office/powerpoint/2010/main" val="3748038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4884E-7FA0-F43C-39B3-FF6376BD51BF}"/>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631479F0-EC15-CCB6-3253-4830295853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33445647-923C-3674-7BD3-E22736E8FF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4C2B1B21-9E05-58A3-E316-3AF2DBFBE50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28</a:t>
            </a:fld>
            <a:endParaRPr lang="fr-FR" altLang="fr-FR"/>
          </a:p>
        </p:txBody>
      </p:sp>
    </p:spTree>
    <p:extLst>
      <p:ext uri="{BB962C8B-B14F-4D97-AF65-F5344CB8AC3E}">
        <p14:creationId xmlns:p14="http://schemas.microsoft.com/office/powerpoint/2010/main" val="3258574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1401E-3559-9BD0-C1DB-B690B3D48412}"/>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7AE7E930-C9E1-C42C-5296-27E75A29911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6F735443-9B69-0054-D3C8-EE87BD92B8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07B3012A-2967-57E1-3230-6A14EC1567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29</a:t>
            </a:fld>
            <a:endParaRPr lang="fr-FR" altLang="fr-FR"/>
          </a:p>
        </p:txBody>
      </p:sp>
    </p:spTree>
    <p:extLst>
      <p:ext uri="{BB962C8B-B14F-4D97-AF65-F5344CB8AC3E}">
        <p14:creationId xmlns:p14="http://schemas.microsoft.com/office/powerpoint/2010/main" val="2498394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7C6CB-23A1-F57B-9E6E-FECED720BFCB}"/>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F0037193-32FB-EFBA-BD7C-88507FC0D79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EE7B4863-086D-5B2E-89DE-22D667E710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725EA3C8-F2E6-F830-187C-A5FB7B35EA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5</a:t>
            </a:fld>
            <a:endParaRPr lang="fr-FR" altLang="fr-FR"/>
          </a:p>
        </p:txBody>
      </p:sp>
    </p:spTree>
    <p:extLst>
      <p:ext uri="{BB962C8B-B14F-4D97-AF65-F5344CB8AC3E}">
        <p14:creationId xmlns:p14="http://schemas.microsoft.com/office/powerpoint/2010/main" val="3526827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252D0-593B-E12F-1B60-D071539A5683}"/>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7ED27BEE-74B4-8D66-B33E-7FB12BAF17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92EEA8AE-C998-F38C-97CA-970A8B1D499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85A23A7E-9EE6-84B5-9A62-E4F8694B57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7</a:t>
            </a:fld>
            <a:endParaRPr lang="fr-FR" altLang="fr-FR"/>
          </a:p>
        </p:txBody>
      </p:sp>
    </p:spTree>
    <p:extLst>
      <p:ext uri="{BB962C8B-B14F-4D97-AF65-F5344CB8AC3E}">
        <p14:creationId xmlns:p14="http://schemas.microsoft.com/office/powerpoint/2010/main" val="1302372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10</a:t>
            </a:fld>
            <a:endParaRPr lang="fr-FR" altLang="fr-FR"/>
          </a:p>
        </p:txBody>
      </p:sp>
    </p:spTree>
    <p:extLst>
      <p:ext uri="{BB962C8B-B14F-4D97-AF65-F5344CB8AC3E}">
        <p14:creationId xmlns:p14="http://schemas.microsoft.com/office/powerpoint/2010/main" val="2104234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11</a:t>
            </a:fld>
            <a:endParaRPr lang="fr-FR" altLang="fr-FR"/>
          </a:p>
        </p:txBody>
      </p:sp>
    </p:spTree>
    <p:extLst>
      <p:ext uri="{BB962C8B-B14F-4D97-AF65-F5344CB8AC3E}">
        <p14:creationId xmlns:p14="http://schemas.microsoft.com/office/powerpoint/2010/main" val="346857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12</a:t>
            </a:fld>
            <a:endParaRPr lang="fr-FR" altLang="fr-FR"/>
          </a:p>
        </p:txBody>
      </p:sp>
    </p:spTree>
    <p:extLst>
      <p:ext uri="{BB962C8B-B14F-4D97-AF65-F5344CB8AC3E}">
        <p14:creationId xmlns:p14="http://schemas.microsoft.com/office/powerpoint/2010/main" val="1500541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13</a:t>
            </a:fld>
            <a:endParaRPr lang="fr-FR" altLang="fr-FR"/>
          </a:p>
        </p:txBody>
      </p:sp>
    </p:spTree>
    <p:extLst>
      <p:ext uri="{BB962C8B-B14F-4D97-AF65-F5344CB8AC3E}">
        <p14:creationId xmlns:p14="http://schemas.microsoft.com/office/powerpoint/2010/main" val="2372708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D6F83-24D9-A6A8-93E9-B9C5A9C9D44C}"/>
            </a:ext>
          </a:extLst>
        </p:cNvPr>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7F048194-A08D-1401-C61D-B55B3136DC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Espace réservé des notes 2">
            <a:extLst>
              <a:ext uri="{FF2B5EF4-FFF2-40B4-BE49-F238E27FC236}">
                <a16:creationId xmlns:a16="http://schemas.microsoft.com/office/drawing/2014/main" id="{A9BDB007-269E-6CBA-27F7-0C5CEFEF78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7172" name="Espace réservé du numéro de diapositive 3">
            <a:extLst>
              <a:ext uri="{FF2B5EF4-FFF2-40B4-BE49-F238E27FC236}">
                <a16:creationId xmlns:a16="http://schemas.microsoft.com/office/drawing/2014/main" id="{86DD70C0-B824-8FA5-B256-B5DB1A4EEA0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182810-598A-40D8-B430-3A559093EA1D}" type="slidenum">
              <a:rPr lang="fr-FR" altLang="fr-FR"/>
              <a:pPr/>
              <a:t>14</a:t>
            </a:fld>
            <a:endParaRPr lang="fr-FR" altLang="fr-FR"/>
          </a:p>
        </p:txBody>
      </p:sp>
    </p:spTree>
    <p:extLst>
      <p:ext uri="{BB962C8B-B14F-4D97-AF65-F5344CB8AC3E}">
        <p14:creationId xmlns:p14="http://schemas.microsoft.com/office/powerpoint/2010/main" val="4162875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gi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ge d'accuei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C6126BF-07CD-0085-E5FF-0E3D71440DCD}"/>
              </a:ext>
            </a:extLst>
          </p:cNvPr>
          <p:cNvSpPr/>
          <p:nvPr userDrawn="1"/>
        </p:nvSpPr>
        <p:spPr>
          <a:xfrm>
            <a:off x="9095874" y="184731"/>
            <a:ext cx="3096126" cy="803429"/>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descr="Une image contenant plein air, voiture, bâtiment, Véhicule terrestre&#10;&#10;Le contenu généré par l’IA peut être incorrect.">
            <a:extLst>
              <a:ext uri="{FF2B5EF4-FFF2-40B4-BE49-F238E27FC236}">
                <a16:creationId xmlns:a16="http://schemas.microsoft.com/office/drawing/2014/main" id="{FBA9BDCF-3B13-F9EA-4F12-04F5A5F25987}"/>
              </a:ext>
            </a:extLst>
          </p:cNvPr>
          <p:cNvPicPr>
            <a:picLocks noChangeAspect="1"/>
          </p:cNvPicPr>
          <p:nvPr userDrawn="1"/>
        </p:nvPicPr>
        <p:blipFill>
          <a:blip r:embed="rId2">
            <a:extLst>
              <a:ext uri="{28A0092B-C50C-407E-A947-70E740481C1C}">
                <a14:useLocalDpi xmlns:a14="http://schemas.microsoft.com/office/drawing/2010/main" val="0"/>
              </a:ext>
            </a:extLst>
          </a:blip>
          <a:srcRect r="527" b="25066"/>
          <a:stretch>
            <a:fillRect/>
          </a:stretch>
        </p:blipFill>
        <p:spPr>
          <a:xfrm>
            <a:off x="0" y="4071"/>
            <a:ext cx="12192000" cy="6853929"/>
          </a:xfrm>
          <a:prstGeom prst="rect">
            <a:avLst/>
          </a:prstGeom>
        </p:spPr>
      </p:pic>
      <p:pic>
        <p:nvPicPr>
          <p:cNvPr id="7" name="Image 6">
            <a:extLst>
              <a:ext uri="{FF2B5EF4-FFF2-40B4-BE49-F238E27FC236}">
                <a16:creationId xmlns:a16="http://schemas.microsoft.com/office/drawing/2014/main" id="{384CF849-057F-6EAE-1A89-5BA7DD5D5AF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239178" y="264279"/>
            <a:ext cx="2662152" cy="644331"/>
          </a:xfrm>
          <a:prstGeom prst="rect">
            <a:avLst/>
          </a:prstGeom>
        </p:spPr>
      </p:pic>
      <p:sp>
        <p:nvSpPr>
          <p:cNvPr id="3" name="Sous-titre 2">
            <a:extLst>
              <a:ext uri="{FF2B5EF4-FFF2-40B4-BE49-F238E27FC236}">
                <a16:creationId xmlns:a16="http://schemas.microsoft.com/office/drawing/2014/main" id="{F33041AB-2386-FCAC-9286-18A61DEBFF07}"/>
              </a:ext>
            </a:extLst>
          </p:cNvPr>
          <p:cNvSpPr>
            <a:spLocks noGrp="1"/>
          </p:cNvSpPr>
          <p:nvPr>
            <p:ph type="subTitle" idx="1"/>
          </p:nvPr>
        </p:nvSpPr>
        <p:spPr>
          <a:xfrm>
            <a:off x="460361" y="4929291"/>
            <a:ext cx="5238690" cy="1095505"/>
          </a:xfrm>
          <a:prstGeom prst="rect">
            <a:avLst/>
          </a:prstGeom>
          <a:solidFill>
            <a:schemeClr val="tx1">
              <a:alpha val="65000"/>
            </a:schemeClr>
          </a:solidFill>
        </p:spPr>
        <p:txBody>
          <a:bodyPr>
            <a:normAutofit/>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2" name="Titre 1">
            <a:extLst>
              <a:ext uri="{FF2B5EF4-FFF2-40B4-BE49-F238E27FC236}">
                <a16:creationId xmlns:a16="http://schemas.microsoft.com/office/drawing/2014/main" id="{D9AD8D5D-527F-715B-AF08-0993B10DC294}"/>
              </a:ext>
            </a:extLst>
          </p:cNvPr>
          <p:cNvSpPr>
            <a:spLocks noGrp="1"/>
          </p:cNvSpPr>
          <p:nvPr>
            <p:ph type="ctrTitle"/>
          </p:nvPr>
        </p:nvSpPr>
        <p:spPr>
          <a:xfrm>
            <a:off x="460361" y="1411295"/>
            <a:ext cx="5238690" cy="3521860"/>
          </a:xfrm>
          <a:solidFill>
            <a:schemeClr val="tx1">
              <a:alpha val="65000"/>
            </a:schemeClr>
          </a:solidFill>
        </p:spPr>
        <p:txBody>
          <a:bodyPr anchor="b"/>
          <a:lstStyle>
            <a:lvl1pPr marL="0" indent="0" algn="ctr">
              <a:buNone/>
              <a:defRPr sz="6000" b="1">
                <a:solidFill>
                  <a:schemeClr val="bg1"/>
                </a:solidFill>
                <a:latin typeface="+mn-lt"/>
              </a:defRPr>
            </a:lvl1pPr>
          </a:lstStyle>
          <a:p>
            <a:r>
              <a:rPr lang="fr-FR"/>
              <a:t>Modifiez le style du titre</a:t>
            </a:r>
          </a:p>
        </p:txBody>
      </p:sp>
      <p:pic>
        <p:nvPicPr>
          <p:cNvPr id="8" name="Image 7">
            <a:extLst>
              <a:ext uri="{FF2B5EF4-FFF2-40B4-BE49-F238E27FC236}">
                <a16:creationId xmlns:a16="http://schemas.microsoft.com/office/drawing/2014/main" id="{D8A9C002-5385-5E0F-A2E6-E2D24215E9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6958" y="112579"/>
            <a:ext cx="1528481" cy="990261"/>
          </a:xfrm>
          <a:prstGeom prst="rect">
            <a:avLst/>
          </a:prstGeom>
        </p:spPr>
      </p:pic>
    </p:spTree>
    <p:extLst>
      <p:ext uri="{BB962C8B-B14F-4D97-AF65-F5344CB8AC3E}">
        <p14:creationId xmlns:p14="http://schemas.microsoft.com/office/powerpoint/2010/main" val="6289688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rniere de présentation">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FD6F23EE-3465-FCD8-4B20-D244EE82E959}"/>
              </a:ext>
            </a:extLst>
          </p:cNvPr>
          <p:cNvSpPr/>
          <p:nvPr userDrawn="1"/>
        </p:nvSpPr>
        <p:spPr>
          <a:xfrm>
            <a:off x="-7038" y="-677057"/>
            <a:ext cx="12219501" cy="3383956"/>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 name="connsiteX0" fmla="*/ 76296 w 3200401"/>
              <a:gd name="connsiteY0" fmla="*/ 480423 h 1339702"/>
              <a:gd name="connsiteX1" fmla="*/ 3179135 w 3200401"/>
              <a:gd name="connsiteY1" fmla="*/ 0 h 1339702"/>
              <a:gd name="connsiteX2" fmla="*/ 3200401 w 3200401"/>
              <a:gd name="connsiteY2" fmla="*/ 797442 h 1339702"/>
              <a:gd name="connsiteX3" fmla="*/ 0 w 3200401"/>
              <a:gd name="connsiteY3" fmla="*/ 1339702 h 1339702"/>
              <a:gd name="connsiteX4" fmla="*/ 76296 w 3200401"/>
              <a:gd name="connsiteY4" fmla="*/ 480423 h 1339702"/>
              <a:gd name="connsiteX0" fmla="*/ 2180 w 3126285"/>
              <a:gd name="connsiteY0" fmla="*/ 480423 h 1326623"/>
              <a:gd name="connsiteX1" fmla="*/ 3105019 w 3126285"/>
              <a:gd name="connsiteY1" fmla="*/ 0 h 1326623"/>
              <a:gd name="connsiteX2" fmla="*/ 3126285 w 3126285"/>
              <a:gd name="connsiteY2" fmla="*/ 797442 h 1326623"/>
              <a:gd name="connsiteX3" fmla="*/ 0 w 3126285"/>
              <a:gd name="connsiteY3" fmla="*/ 1326623 h 1326623"/>
              <a:gd name="connsiteX4" fmla="*/ 2180 w 3126285"/>
              <a:gd name="connsiteY4" fmla="*/ 480423 h 1326623"/>
              <a:gd name="connsiteX0" fmla="*/ 2180 w 3105019"/>
              <a:gd name="connsiteY0" fmla="*/ 480423 h 1326623"/>
              <a:gd name="connsiteX1" fmla="*/ 3105019 w 3105019"/>
              <a:gd name="connsiteY1" fmla="*/ 0 h 1326623"/>
              <a:gd name="connsiteX2" fmla="*/ 3058709 w 3105019"/>
              <a:gd name="connsiteY2" fmla="*/ 808341 h 1326623"/>
              <a:gd name="connsiteX3" fmla="*/ 0 w 3105019"/>
              <a:gd name="connsiteY3" fmla="*/ 1326623 h 1326623"/>
              <a:gd name="connsiteX4" fmla="*/ 2180 w 3105019"/>
              <a:gd name="connsiteY4" fmla="*/ 480423 h 1326623"/>
              <a:gd name="connsiteX0" fmla="*/ 2180 w 3058709"/>
              <a:gd name="connsiteY0" fmla="*/ 201399 h 1047599"/>
              <a:gd name="connsiteX1" fmla="*/ 2884852 w 3058709"/>
              <a:gd name="connsiteY1" fmla="*/ 0 h 1047599"/>
              <a:gd name="connsiteX2" fmla="*/ 3058709 w 3058709"/>
              <a:gd name="connsiteY2" fmla="*/ 529317 h 1047599"/>
              <a:gd name="connsiteX3" fmla="*/ 0 w 3058709"/>
              <a:gd name="connsiteY3" fmla="*/ 1047599 h 1047599"/>
              <a:gd name="connsiteX4" fmla="*/ 2180 w 3058709"/>
              <a:gd name="connsiteY4" fmla="*/ 201399 h 1047599"/>
              <a:gd name="connsiteX0" fmla="*/ 2180 w 3058709"/>
              <a:gd name="connsiteY0" fmla="*/ 851 h 847051"/>
              <a:gd name="connsiteX1" fmla="*/ 3052702 w 3058709"/>
              <a:gd name="connsiteY1" fmla="*/ 0 h 847051"/>
              <a:gd name="connsiteX2" fmla="*/ 3058709 w 3058709"/>
              <a:gd name="connsiteY2" fmla="*/ 328769 h 847051"/>
              <a:gd name="connsiteX3" fmla="*/ 0 w 3058709"/>
              <a:gd name="connsiteY3" fmla="*/ 847051 h 847051"/>
              <a:gd name="connsiteX4" fmla="*/ 2180 w 3058709"/>
              <a:gd name="connsiteY4" fmla="*/ 851 h 847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8709" h="847051">
                <a:moveTo>
                  <a:pt x="2180" y="851"/>
                </a:moveTo>
                <a:lnTo>
                  <a:pt x="3052702" y="0"/>
                </a:lnTo>
                <a:lnTo>
                  <a:pt x="3058709" y="328769"/>
                </a:lnTo>
                <a:lnTo>
                  <a:pt x="0" y="847051"/>
                </a:lnTo>
                <a:cubicBezTo>
                  <a:pt x="727" y="564984"/>
                  <a:pt x="1453" y="282918"/>
                  <a:pt x="2180" y="85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8">
            <a:extLst>
              <a:ext uri="{FF2B5EF4-FFF2-40B4-BE49-F238E27FC236}">
                <a16:creationId xmlns:a16="http://schemas.microsoft.com/office/drawing/2014/main" id="{82326936-9729-1058-49B2-BBACF122E336}"/>
              </a:ext>
            </a:extLst>
          </p:cNvPr>
          <p:cNvSpPr/>
          <p:nvPr userDrawn="1"/>
        </p:nvSpPr>
        <p:spPr>
          <a:xfrm>
            <a:off x="-7038" y="4377260"/>
            <a:ext cx="12213205" cy="2509773"/>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 name="connsiteX0" fmla="*/ 0 w 3200401"/>
              <a:gd name="connsiteY0" fmla="*/ 568135 h 1333679"/>
              <a:gd name="connsiteX1" fmla="*/ 3133960 w 3200401"/>
              <a:gd name="connsiteY1" fmla="*/ 0 h 1333679"/>
              <a:gd name="connsiteX2" fmla="*/ 3200401 w 3200401"/>
              <a:gd name="connsiteY2" fmla="*/ 791419 h 1333679"/>
              <a:gd name="connsiteX3" fmla="*/ 0 w 3200401"/>
              <a:gd name="connsiteY3" fmla="*/ 1333679 h 1333679"/>
              <a:gd name="connsiteX4" fmla="*/ 0 w 3200401"/>
              <a:gd name="connsiteY4" fmla="*/ 568135 h 1333679"/>
              <a:gd name="connsiteX0" fmla="*/ 0 w 3133960"/>
              <a:gd name="connsiteY0" fmla="*/ 568135 h 1333679"/>
              <a:gd name="connsiteX1" fmla="*/ 3133960 w 3133960"/>
              <a:gd name="connsiteY1" fmla="*/ 0 h 1333679"/>
              <a:gd name="connsiteX2" fmla="*/ 3058852 w 3133960"/>
              <a:gd name="connsiteY2" fmla="*/ 541450 h 1333679"/>
              <a:gd name="connsiteX3" fmla="*/ 0 w 3133960"/>
              <a:gd name="connsiteY3" fmla="*/ 1333679 h 1333679"/>
              <a:gd name="connsiteX4" fmla="*/ 0 w 3133960"/>
              <a:gd name="connsiteY4" fmla="*/ 568135 h 1333679"/>
              <a:gd name="connsiteX0" fmla="*/ 0 w 3133960"/>
              <a:gd name="connsiteY0" fmla="*/ 568135 h 1333679"/>
              <a:gd name="connsiteX1" fmla="*/ 3133960 w 3133960"/>
              <a:gd name="connsiteY1" fmla="*/ 0 h 1333679"/>
              <a:gd name="connsiteX2" fmla="*/ 3131132 w 3133960"/>
              <a:gd name="connsiteY2" fmla="*/ 616742 h 1333679"/>
              <a:gd name="connsiteX3" fmla="*/ 0 w 3133960"/>
              <a:gd name="connsiteY3" fmla="*/ 1333679 h 1333679"/>
              <a:gd name="connsiteX4" fmla="*/ 0 w 3133960"/>
              <a:gd name="connsiteY4" fmla="*/ 568135 h 1333679"/>
              <a:gd name="connsiteX0" fmla="*/ 0 w 3131249"/>
              <a:gd name="connsiteY0" fmla="*/ 571147 h 1336691"/>
              <a:gd name="connsiteX1" fmla="*/ 3127937 w 3131249"/>
              <a:gd name="connsiteY1" fmla="*/ 0 h 1336691"/>
              <a:gd name="connsiteX2" fmla="*/ 3131132 w 3131249"/>
              <a:gd name="connsiteY2" fmla="*/ 619754 h 1336691"/>
              <a:gd name="connsiteX3" fmla="*/ 0 w 3131249"/>
              <a:gd name="connsiteY3" fmla="*/ 1336691 h 1336691"/>
              <a:gd name="connsiteX4" fmla="*/ 0 w 3131249"/>
              <a:gd name="connsiteY4" fmla="*/ 571147 h 1336691"/>
              <a:gd name="connsiteX0" fmla="*/ 74116 w 3131249"/>
              <a:gd name="connsiteY0" fmla="*/ 558068 h 1336691"/>
              <a:gd name="connsiteX1" fmla="*/ 3127937 w 3131249"/>
              <a:gd name="connsiteY1" fmla="*/ 0 h 1336691"/>
              <a:gd name="connsiteX2" fmla="*/ 3131132 w 3131249"/>
              <a:gd name="connsiteY2" fmla="*/ 619754 h 1336691"/>
              <a:gd name="connsiteX3" fmla="*/ 0 w 3131249"/>
              <a:gd name="connsiteY3" fmla="*/ 1336691 h 1336691"/>
              <a:gd name="connsiteX4" fmla="*/ 74116 w 3131249"/>
              <a:gd name="connsiteY4" fmla="*/ 558068 h 1336691"/>
              <a:gd name="connsiteX0" fmla="*/ 0 w 3057133"/>
              <a:gd name="connsiteY0" fmla="*/ 558068 h 894176"/>
              <a:gd name="connsiteX1" fmla="*/ 3053821 w 3057133"/>
              <a:gd name="connsiteY1" fmla="*/ 0 h 894176"/>
              <a:gd name="connsiteX2" fmla="*/ 3057016 w 3057133"/>
              <a:gd name="connsiteY2" fmla="*/ 619754 h 894176"/>
              <a:gd name="connsiteX3" fmla="*/ 152591 w 3057133"/>
              <a:gd name="connsiteY3" fmla="*/ 894176 h 894176"/>
              <a:gd name="connsiteX4" fmla="*/ 0 w 3057133"/>
              <a:gd name="connsiteY4" fmla="*/ 558068 h 894176"/>
              <a:gd name="connsiteX0" fmla="*/ 0 w 3057133"/>
              <a:gd name="connsiteY0" fmla="*/ 558068 h 628231"/>
              <a:gd name="connsiteX1" fmla="*/ 3053821 w 3057133"/>
              <a:gd name="connsiteY1" fmla="*/ 0 h 628231"/>
              <a:gd name="connsiteX2" fmla="*/ 3057016 w 3057133"/>
              <a:gd name="connsiteY2" fmla="*/ 619754 h 628231"/>
              <a:gd name="connsiteX3" fmla="*/ 2180 w 3057133"/>
              <a:gd name="connsiteY3" fmla="*/ 628231 h 628231"/>
              <a:gd name="connsiteX4" fmla="*/ 0 w 3057133"/>
              <a:gd name="connsiteY4" fmla="*/ 558068 h 628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133" h="628231">
                <a:moveTo>
                  <a:pt x="0" y="558068"/>
                </a:moveTo>
                <a:lnTo>
                  <a:pt x="3053821" y="0"/>
                </a:lnTo>
                <a:cubicBezTo>
                  <a:pt x="3052878" y="205581"/>
                  <a:pt x="3057959" y="414173"/>
                  <a:pt x="3057016" y="619754"/>
                </a:cubicBezTo>
                <a:lnTo>
                  <a:pt x="2180" y="628231"/>
                </a:lnTo>
                <a:cubicBezTo>
                  <a:pt x="1453" y="604843"/>
                  <a:pt x="727" y="581456"/>
                  <a:pt x="0" y="5580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1359C061-AD99-BAA2-B4AD-66F3B9EC5D9F}"/>
              </a:ext>
            </a:extLst>
          </p:cNvPr>
          <p:cNvSpPr txBox="1"/>
          <p:nvPr userDrawn="1"/>
        </p:nvSpPr>
        <p:spPr>
          <a:xfrm>
            <a:off x="858982" y="2733110"/>
            <a:ext cx="10474036" cy="1015663"/>
          </a:xfrm>
          <a:prstGeom prst="rect">
            <a:avLst/>
          </a:prstGeom>
          <a:noFill/>
        </p:spPr>
        <p:txBody>
          <a:bodyPr wrap="square">
            <a:spAutoFit/>
          </a:bodyPr>
          <a:lstStyle/>
          <a:p>
            <a:pPr algn="ctr"/>
            <a:r>
              <a:rPr lang="fr-FR" sz="6000" b="1">
                <a:latin typeface="Arial" panose="020B0604020202020204" pitchFamily="34" charset="0"/>
                <a:cs typeface="Arial" panose="020B0604020202020204" pitchFamily="34" charset="0"/>
              </a:rPr>
              <a:t>Merci de votre attention</a:t>
            </a:r>
          </a:p>
        </p:txBody>
      </p:sp>
      <p:pic>
        <p:nvPicPr>
          <p:cNvPr id="2" name="Image 1">
            <a:extLst>
              <a:ext uri="{FF2B5EF4-FFF2-40B4-BE49-F238E27FC236}">
                <a16:creationId xmlns:a16="http://schemas.microsoft.com/office/drawing/2014/main" id="{78158167-C387-BADE-1AED-F70BC2E61F5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764924" y="3774983"/>
            <a:ext cx="2662152" cy="644331"/>
          </a:xfrm>
          <a:prstGeom prst="rect">
            <a:avLst/>
          </a:prstGeom>
        </p:spPr>
      </p:pic>
      <p:pic>
        <p:nvPicPr>
          <p:cNvPr id="5" name="Image 4">
            <a:extLst>
              <a:ext uri="{FF2B5EF4-FFF2-40B4-BE49-F238E27FC236}">
                <a16:creationId xmlns:a16="http://schemas.microsoft.com/office/drawing/2014/main" id="{060618D1-E553-3DDD-C615-908D03EEA0B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96224" y="5782516"/>
            <a:ext cx="1473587" cy="954696"/>
          </a:xfrm>
          <a:prstGeom prst="rect">
            <a:avLst/>
          </a:prstGeom>
        </p:spPr>
      </p:pic>
    </p:spTree>
    <p:extLst>
      <p:ext uri="{BB962C8B-B14F-4D97-AF65-F5344CB8AC3E}">
        <p14:creationId xmlns:p14="http://schemas.microsoft.com/office/powerpoint/2010/main" val="955749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ontenu jaune vide 2">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36B1BDCB-5B02-4A58-AE8C-57CAEFFBF873}"/>
              </a:ext>
            </a:extLst>
          </p:cNvPr>
          <p:cNvGrpSpPr/>
          <p:nvPr/>
        </p:nvGrpSpPr>
        <p:grpSpPr>
          <a:xfrm>
            <a:off x="2155190" y="6401943"/>
            <a:ext cx="2369615" cy="183409"/>
            <a:chOff x="2116800" y="6318000"/>
            <a:chExt cx="2384608" cy="183409"/>
          </a:xfrm>
        </p:grpSpPr>
        <p:cxnSp>
          <p:nvCxnSpPr>
            <p:cNvPr id="15" name="Connecteur droit 14">
              <a:extLst>
                <a:ext uri="{FF2B5EF4-FFF2-40B4-BE49-F238E27FC236}">
                  <a16:creationId xmlns:a16="http://schemas.microsoft.com/office/drawing/2014/main" id="{F871C963-88DA-4152-9234-BED013D83FA4}"/>
                </a:ext>
              </a:extLst>
            </p:cNvPr>
            <p:cNvCxnSpPr/>
            <p:nvPr/>
          </p:nvCxnSpPr>
          <p:spPr>
            <a:xfrm>
              <a:off x="2116800" y="6318000"/>
              <a:ext cx="0" cy="180000"/>
            </a:xfrm>
            <a:prstGeom prst="line">
              <a:avLst/>
            </a:prstGeom>
            <a:ln w="12700">
              <a:solidFill>
                <a:srgbClr val="FFD000"/>
              </a:solidFill>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88206F10-AE66-4E20-AF75-3D4DFD79FEA4}"/>
                </a:ext>
              </a:extLst>
            </p:cNvPr>
            <p:cNvSpPr txBox="1"/>
            <p:nvPr/>
          </p:nvSpPr>
          <p:spPr>
            <a:xfrm>
              <a:off x="2314800" y="6391251"/>
              <a:ext cx="2186608" cy="110158"/>
            </a:xfrm>
            <a:prstGeom prst="rect">
              <a:avLst/>
            </a:prstGeom>
            <a:noFill/>
          </p:spPr>
          <p:txBody>
            <a:bodyPr wrap="square" lIns="0" tIns="0" rIns="0" bIns="0" rtlCol="0">
              <a:spAutoFit/>
            </a:bodyPr>
            <a:lstStyle/>
            <a:p>
              <a:r>
                <a:rPr lang="fr-FR" sz="716" b="1" dirty="0">
                  <a:solidFill>
                    <a:srgbClr val="605C5B"/>
                  </a:solidFill>
                  <a:latin typeface="Titillium" pitchFamily="2" charset="77"/>
                </a:rPr>
                <a:t>Alterea</a:t>
              </a:r>
            </a:p>
          </p:txBody>
        </p:sp>
      </p:grpSp>
      <p:sp>
        <p:nvSpPr>
          <p:cNvPr id="19" name="ZoneTexte 18">
            <a:extLst>
              <a:ext uri="{FF2B5EF4-FFF2-40B4-BE49-F238E27FC236}">
                <a16:creationId xmlns:a16="http://schemas.microsoft.com/office/drawing/2014/main" id="{E7B3A8FD-888E-46CC-AC0F-09D9CE04AC6C}"/>
              </a:ext>
            </a:extLst>
          </p:cNvPr>
          <p:cNvSpPr txBox="1"/>
          <p:nvPr userDrawn="1"/>
        </p:nvSpPr>
        <p:spPr>
          <a:xfrm>
            <a:off x="1696814" y="6469916"/>
            <a:ext cx="360000" cy="110158"/>
          </a:xfrm>
          <a:prstGeom prst="rect">
            <a:avLst/>
          </a:prstGeom>
          <a:noFill/>
        </p:spPr>
        <p:txBody>
          <a:bodyPr wrap="square" lIns="0" tIns="0" rIns="0" bIns="0" rtlCol="0">
            <a:spAutoFit/>
          </a:bodyPr>
          <a:lstStyle/>
          <a:p>
            <a:pPr algn="r"/>
            <a:r>
              <a:rPr lang="fr-FR" sz="716" b="1" dirty="0">
                <a:solidFill>
                  <a:srgbClr val="605C5B"/>
                </a:solidFill>
                <a:latin typeface="Titillium" pitchFamily="2" charset="77"/>
              </a:rPr>
              <a:t>0</a:t>
            </a:r>
            <a:fld id="{B404CFC2-9305-7C4F-9CB4-7FB11CAC40D5}" type="slidenum">
              <a:rPr lang="fr-FR" sz="716" b="1" smtClean="0">
                <a:solidFill>
                  <a:srgbClr val="605C5B"/>
                </a:solidFill>
                <a:latin typeface="Titillium" pitchFamily="2" charset="77"/>
              </a:rPr>
              <a:t>‹N°›</a:t>
            </a:fld>
            <a:endParaRPr lang="fr-FR" sz="716" b="1" dirty="0">
              <a:solidFill>
                <a:srgbClr val="605C5B"/>
              </a:solidFill>
              <a:latin typeface="Titillium" pitchFamily="2" charset="77"/>
            </a:endParaRPr>
          </a:p>
        </p:txBody>
      </p:sp>
      <p:cxnSp>
        <p:nvCxnSpPr>
          <p:cNvPr id="7" name="Connecteur droit 6">
            <a:extLst>
              <a:ext uri="{FF2B5EF4-FFF2-40B4-BE49-F238E27FC236}">
                <a16:creationId xmlns:a16="http://schemas.microsoft.com/office/drawing/2014/main" id="{403F4B63-34B9-43F3-90FA-1AF2DE1FF98C}"/>
              </a:ext>
            </a:extLst>
          </p:cNvPr>
          <p:cNvCxnSpPr/>
          <p:nvPr userDrawn="1"/>
        </p:nvCxnSpPr>
        <p:spPr>
          <a:xfrm>
            <a:off x="369117" y="453025"/>
            <a:ext cx="11471712" cy="0"/>
          </a:xfrm>
          <a:prstGeom prst="line">
            <a:avLst/>
          </a:prstGeom>
          <a:ln w="38100">
            <a:solidFill>
              <a:srgbClr val="F5C243"/>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024D7667-C73C-4038-BB6A-75C9F0507EC7}"/>
              </a:ext>
            </a:extLst>
          </p:cNvPr>
          <p:cNvCxnSpPr/>
          <p:nvPr userDrawn="1"/>
        </p:nvCxnSpPr>
        <p:spPr>
          <a:xfrm>
            <a:off x="360144" y="6401942"/>
            <a:ext cx="11471712" cy="0"/>
          </a:xfrm>
          <a:prstGeom prst="line">
            <a:avLst/>
          </a:prstGeom>
          <a:ln w="38100">
            <a:solidFill>
              <a:srgbClr val="F5C24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662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
        <p:cNvGrpSpPr/>
        <p:nvPr/>
      </p:nvGrpSpPr>
      <p:grpSpPr>
        <a:xfrm>
          <a:off x="0" y="0"/>
          <a:ext cx="0" cy="0"/>
          <a:chOff x="0" y="0"/>
          <a:chExt cx="0" cy="0"/>
        </a:xfrm>
      </p:grpSpPr>
    </p:spTree>
    <p:extLst>
      <p:ext uri="{BB962C8B-B14F-4D97-AF65-F5344CB8AC3E}">
        <p14:creationId xmlns:p14="http://schemas.microsoft.com/office/powerpoint/2010/main" val="3863225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variante jaune">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ED486C6D-FE72-F079-BB19-9CBF1777B704}"/>
              </a:ext>
            </a:extLst>
          </p:cNvPr>
          <p:cNvCxnSpPr>
            <a:cxnSpLocks/>
          </p:cNvCxnSpPr>
          <p:nvPr userDrawn="1"/>
        </p:nvCxnSpPr>
        <p:spPr>
          <a:xfrm>
            <a:off x="390268" y="6656173"/>
            <a:ext cx="1073894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1FC6EDB-1F44-9B1A-0F65-01DD30F5F215}"/>
              </a:ext>
            </a:extLst>
          </p:cNvPr>
          <p:cNvSpPr/>
          <p:nvPr userDrawn="1"/>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a:extLst>
              <a:ext uri="{FF2B5EF4-FFF2-40B4-BE49-F238E27FC236}">
                <a16:creationId xmlns:a16="http://schemas.microsoft.com/office/drawing/2014/main" id="{9496B22A-E116-8DEE-B281-6CF31F65C53B}"/>
              </a:ext>
            </a:extLst>
          </p:cNvPr>
          <p:cNvSpPr>
            <a:spLocks noGrp="1"/>
          </p:cNvSpPr>
          <p:nvPr>
            <p:ph idx="1" hasCustomPrompt="1"/>
          </p:nvPr>
        </p:nvSpPr>
        <p:spPr>
          <a:xfrm>
            <a:off x="838200" y="1648325"/>
            <a:ext cx="5093368" cy="4528637"/>
          </a:xfrm>
          <a:prstGeom prst="rect">
            <a:avLst/>
          </a:prstGeom>
        </p:spPr>
        <p:txBody>
          <a:bodyPr/>
          <a:lstStyle>
            <a:lvl1pPr marL="446088" indent="-446088">
              <a:buSzPct val="80000"/>
              <a:buFontTx/>
              <a:buBlip>
                <a:blip r:embed="rId2"/>
              </a:buBlip>
              <a:defRPr sz="2000"/>
            </a:lvl1pPr>
            <a:lvl2pPr>
              <a:defRPr sz="1800"/>
            </a:lvl2pPr>
            <a:lvl3pPr marL="1200150" indent="-285750">
              <a:buFont typeface="Titillium" panose="00000500000000000000" pitchFamily="50" charset="0"/>
              <a:buChar char="-"/>
              <a:defRPr sz="1600"/>
            </a:lvl3pPr>
          </a:lstStyle>
          <a:p>
            <a:pPr lvl="0"/>
            <a:r>
              <a:rPr lang="fr-FR"/>
              <a:t>Cliquez pour ajouter du texte ou cliquez sur les icônes pour ajouter une photo, un graphe… Faire une tabulation pour générer automatiquement la puce de niveau 2 et deux tabulations pour la puce de niveau 3.</a:t>
            </a:r>
          </a:p>
          <a:p>
            <a:pPr lvl="1"/>
            <a:r>
              <a:rPr lang="fr-FR"/>
              <a:t>Deuxième niveau</a:t>
            </a:r>
          </a:p>
          <a:p>
            <a:pPr lvl="2"/>
            <a:r>
              <a:rPr lang="fr-FR"/>
              <a:t>Troisième niveau</a:t>
            </a:r>
          </a:p>
        </p:txBody>
      </p:sp>
      <p:sp>
        <p:nvSpPr>
          <p:cNvPr id="6" name="Espace réservé du contenu 2">
            <a:extLst>
              <a:ext uri="{FF2B5EF4-FFF2-40B4-BE49-F238E27FC236}">
                <a16:creationId xmlns:a16="http://schemas.microsoft.com/office/drawing/2014/main" id="{DE7A55B5-CE4C-353C-4D20-D66598D73675}"/>
              </a:ext>
            </a:extLst>
          </p:cNvPr>
          <p:cNvSpPr>
            <a:spLocks noGrp="1"/>
          </p:cNvSpPr>
          <p:nvPr>
            <p:ph idx="11" hasCustomPrompt="1"/>
          </p:nvPr>
        </p:nvSpPr>
        <p:spPr>
          <a:xfrm>
            <a:off x="6505073" y="1426559"/>
            <a:ext cx="5093368" cy="4750404"/>
          </a:xfrm>
          <a:prstGeom prst="rect">
            <a:avLst/>
          </a:prstGeom>
        </p:spPr>
        <p:txBody>
          <a:bodyPr/>
          <a:lstStyle>
            <a:lvl1pPr marL="446088" indent="-446088">
              <a:buSzPct val="80000"/>
              <a:buFontTx/>
              <a:buBlip>
                <a:blip r:embed="rId3"/>
              </a:buBlip>
              <a:defRPr sz="2000">
                <a:solidFill>
                  <a:schemeClr val="bg1"/>
                </a:solidFill>
              </a:defRPr>
            </a:lvl1pPr>
            <a:lvl2pPr>
              <a:buClr>
                <a:schemeClr val="bg1"/>
              </a:buClr>
              <a:defRPr sz="1800">
                <a:solidFill>
                  <a:schemeClr val="bg1"/>
                </a:solidFill>
              </a:defRPr>
            </a:lvl2pPr>
            <a:lvl3pPr marL="1073150" indent="-158750">
              <a:buClr>
                <a:schemeClr val="bg1"/>
              </a:buClr>
              <a:buFont typeface="Titillium" panose="00000500000000000000" pitchFamily="50" charset="0"/>
              <a:buChar char="-"/>
              <a:defRPr sz="1600">
                <a:solidFill>
                  <a:schemeClr val="bg1"/>
                </a:solidFill>
              </a:defRPr>
            </a:lvl3pPr>
            <a:lvl4pPr>
              <a:defRPr>
                <a:solidFill>
                  <a:schemeClr val="bg1"/>
                </a:solidFill>
              </a:defRPr>
            </a:lvl4pPr>
            <a:lvl5pPr>
              <a:defRPr>
                <a:solidFill>
                  <a:schemeClr val="bg1"/>
                </a:solidFill>
              </a:defRPr>
            </a:lvl5pPr>
          </a:lstStyle>
          <a:p>
            <a:pPr lvl="0"/>
            <a:r>
              <a:rPr lang="fr-FR"/>
              <a:t>Cliquez pour ajouter du texte ou cliquez sur les icônes pour ajouter une photo, un graphe…</a:t>
            </a:r>
          </a:p>
          <a:p>
            <a:pPr lvl="1"/>
            <a:r>
              <a:rPr lang="fr-FR"/>
              <a:t>Deuxième niveau</a:t>
            </a:r>
          </a:p>
          <a:p>
            <a:pPr lvl="2"/>
            <a:r>
              <a:rPr lang="fr-FR"/>
              <a:t>Troisième niveau</a:t>
            </a:r>
          </a:p>
        </p:txBody>
      </p:sp>
      <p:sp>
        <p:nvSpPr>
          <p:cNvPr id="10" name="Titre 9">
            <a:extLst>
              <a:ext uri="{FF2B5EF4-FFF2-40B4-BE49-F238E27FC236}">
                <a16:creationId xmlns:a16="http://schemas.microsoft.com/office/drawing/2014/main" id="{EAEACFFF-6373-50BA-CFE3-0157DF2E0EF9}"/>
              </a:ext>
            </a:extLst>
          </p:cNvPr>
          <p:cNvSpPr>
            <a:spLocks noGrp="1"/>
          </p:cNvSpPr>
          <p:nvPr>
            <p:ph type="title" hasCustomPrompt="1"/>
          </p:nvPr>
        </p:nvSpPr>
        <p:spPr>
          <a:xfrm>
            <a:off x="554400" y="298800"/>
            <a:ext cx="5029200" cy="473075"/>
          </a:xfrm>
        </p:spPr>
        <p:txBody>
          <a:bodyPr>
            <a:normAutofit/>
          </a:bodyPr>
          <a:lstStyle>
            <a:lvl1pPr>
              <a:defRPr sz="2500"/>
            </a:lvl1pPr>
          </a:lstStyle>
          <a:p>
            <a:r>
              <a:rPr lang="fr-FR"/>
              <a:t>CLIQUEZ POUR AJOUTER UN TITRE</a:t>
            </a:r>
          </a:p>
        </p:txBody>
      </p:sp>
      <p:sp>
        <p:nvSpPr>
          <p:cNvPr id="11" name="ZoneTexte 10">
            <a:extLst>
              <a:ext uri="{FF2B5EF4-FFF2-40B4-BE49-F238E27FC236}">
                <a16:creationId xmlns:a16="http://schemas.microsoft.com/office/drawing/2014/main" id="{2944FFF6-8394-419D-5EEB-7D6394082FDC}"/>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21" name="Sous-titre 2">
            <a:extLst>
              <a:ext uri="{FF2B5EF4-FFF2-40B4-BE49-F238E27FC236}">
                <a16:creationId xmlns:a16="http://schemas.microsoft.com/office/drawing/2014/main" id="{18175059-CDB5-9D83-1439-D3A30DC84432}"/>
              </a:ext>
            </a:extLst>
          </p:cNvPr>
          <p:cNvSpPr>
            <a:spLocks noGrp="1"/>
          </p:cNvSpPr>
          <p:nvPr>
            <p:ph type="subTitle" idx="12"/>
          </p:nvPr>
        </p:nvSpPr>
        <p:spPr>
          <a:xfrm>
            <a:off x="554400" y="838200"/>
            <a:ext cx="5093368" cy="689811"/>
          </a:xfrm>
          <a:noFill/>
        </p:spPr>
        <p:txBody>
          <a:bodyPr>
            <a:normAutofit/>
          </a:bodyPr>
          <a:lstStyle>
            <a:lvl1pPr marL="0" indent="0" algn="l">
              <a:buNone/>
              <a:defRPr sz="1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3" name="Rectangle 8">
            <a:extLst>
              <a:ext uri="{FF2B5EF4-FFF2-40B4-BE49-F238E27FC236}">
                <a16:creationId xmlns:a16="http://schemas.microsoft.com/office/drawing/2014/main" id="{D8303218-3405-ED9C-C7A8-39487ECF1F3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pied de page 1">
            <a:extLst>
              <a:ext uri="{FF2B5EF4-FFF2-40B4-BE49-F238E27FC236}">
                <a16:creationId xmlns:a16="http://schemas.microsoft.com/office/drawing/2014/main" id="{F8A865B0-8AB8-4FBC-70E7-B4F69B6B9B65}"/>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Tree>
    <p:extLst>
      <p:ext uri="{BB962C8B-B14F-4D97-AF65-F5344CB8AC3E}">
        <p14:creationId xmlns:p14="http://schemas.microsoft.com/office/powerpoint/2010/main" val="18213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variante gris clair">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ED486C6D-FE72-F079-BB19-9CBF1777B704}"/>
              </a:ext>
            </a:extLst>
          </p:cNvPr>
          <p:cNvCxnSpPr>
            <a:cxnSpLocks/>
          </p:cNvCxnSpPr>
          <p:nvPr userDrawn="1"/>
        </p:nvCxnSpPr>
        <p:spPr>
          <a:xfrm>
            <a:off x="390268" y="6656173"/>
            <a:ext cx="1073894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1FC6EDB-1F44-9B1A-0F65-01DD30F5F215}"/>
              </a:ext>
            </a:extLst>
          </p:cNvPr>
          <p:cNvSpPr/>
          <p:nvPr userDrawn="1"/>
        </p:nvSpPr>
        <p:spPr>
          <a:xfrm>
            <a:off x="6096000" y="0"/>
            <a:ext cx="6096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a:extLst>
              <a:ext uri="{FF2B5EF4-FFF2-40B4-BE49-F238E27FC236}">
                <a16:creationId xmlns:a16="http://schemas.microsoft.com/office/drawing/2014/main" id="{9496B22A-E116-8DEE-B281-6CF31F65C53B}"/>
              </a:ext>
            </a:extLst>
          </p:cNvPr>
          <p:cNvSpPr>
            <a:spLocks noGrp="1"/>
          </p:cNvSpPr>
          <p:nvPr>
            <p:ph idx="1" hasCustomPrompt="1"/>
          </p:nvPr>
        </p:nvSpPr>
        <p:spPr>
          <a:xfrm>
            <a:off x="838200" y="1648325"/>
            <a:ext cx="5093368" cy="4528637"/>
          </a:xfrm>
          <a:prstGeom prst="rect">
            <a:avLst/>
          </a:prstGeom>
        </p:spPr>
        <p:txBody>
          <a:bodyPr/>
          <a:lstStyle>
            <a:lvl1pPr marL="446088" indent="-446088">
              <a:buSzPct val="80000"/>
              <a:buFontTx/>
              <a:buBlip>
                <a:blip r:embed="rId2"/>
              </a:buBlip>
              <a:defRPr sz="2000"/>
            </a:lvl1pPr>
            <a:lvl2pPr>
              <a:buClr>
                <a:schemeClr val="accent1"/>
              </a:buClr>
              <a:defRPr sz="1800"/>
            </a:lvl2pPr>
            <a:lvl3pPr marL="1073150" indent="-158750">
              <a:buClr>
                <a:schemeClr val="accent3"/>
              </a:buClr>
              <a:buFont typeface="Titillium" panose="00000500000000000000" pitchFamily="50" charset="0"/>
              <a:buChar char="-"/>
              <a:defRPr sz="1600"/>
            </a:lvl3pPr>
          </a:lstStyle>
          <a:p>
            <a:pPr marL="446088" marR="0" lvl="0" indent="-446088" algn="l" defTabSz="914400" rtl="0" eaLnBrk="1" fontAlgn="auto" latinLnBrk="0" hangingPunct="1">
              <a:lnSpc>
                <a:spcPct val="90000"/>
              </a:lnSpc>
              <a:spcBef>
                <a:spcPts val="1000"/>
              </a:spcBef>
              <a:spcAft>
                <a:spcPts val="0"/>
              </a:spcAft>
              <a:buClrTx/>
              <a:buSzPct val="80000"/>
              <a:buFontTx/>
              <a:buBlip>
                <a:blip r:embed="rId2"/>
              </a:buBlip>
              <a:tabLst/>
              <a:defRPr/>
            </a:pPr>
            <a:r>
              <a:rPr lang="fr-FR"/>
              <a:t>Cliquez pour ajouter du texte ou cliquez sur les icônes pour ajouter une photo, un graphe… Faire une tabulation pour générer automatiquement la puce de niveau 2 et deux tabulations pour la puce de niveau 3.</a:t>
            </a:r>
          </a:p>
          <a:p>
            <a:pPr lvl="1"/>
            <a:r>
              <a:rPr lang="fr-FR"/>
              <a:t>Deuxième niveau</a:t>
            </a:r>
          </a:p>
          <a:p>
            <a:pPr lvl="2"/>
            <a:r>
              <a:rPr lang="fr-FR"/>
              <a:t>Troisième niveau</a:t>
            </a:r>
          </a:p>
        </p:txBody>
      </p:sp>
      <p:sp>
        <p:nvSpPr>
          <p:cNvPr id="10" name="Titre 9">
            <a:extLst>
              <a:ext uri="{FF2B5EF4-FFF2-40B4-BE49-F238E27FC236}">
                <a16:creationId xmlns:a16="http://schemas.microsoft.com/office/drawing/2014/main" id="{EAEACFFF-6373-50BA-CFE3-0157DF2E0EF9}"/>
              </a:ext>
            </a:extLst>
          </p:cNvPr>
          <p:cNvSpPr>
            <a:spLocks noGrp="1"/>
          </p:cNvSpPr>
          <p:nvPr>
            <p:ph type="title" hasCustomPrompt="1"/>
          </p:nvPr>
        </p:nvSpPr>
        <p:spPr>
          <a:xfrm>
            <a:off x="554400" y="298800"/>
            <a:ext cx="5029200" cy="473075"/>
          </a:xfrm>
        </p:spPr>
        <p:txBody>
          <a:bodyPr/>
          <a:lstStyle/>
          <a:p>
            <a:r>
              <a:rPr lang="fr-FR"/>
              <a:t>CLIQUEZ POUR AJOUTER UN TITRE</a:t>
            </a:r>
          </a:p>
        </p:txBody>
      </p:sp>
      <p:sp>
        <p:nvSpPr>
          <p:cNvPr id="11" name="ZoneTexte 10">
            <a:extLst>
              <a:ext uri="{FF2B5EF4-FFF2-40B4-BE49-F238E27FC236}">
                <a16:creationId xmlns:a16="http://schemas.microsoft.com/office/drawing/2014/main" id="{2944FFF6-8394-419D-5EEB-7D6394082FDC}"/>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21" name="Sous-titre 2">
            <a:extLst>
              <a:ext uri="{FF2B5EF4-FFF2-40B4-BE49-F238E27FC236}">
                <a16:creationId xmlns:a16="http://schemas.microsoft.com/office/drawing/2014/main" id="{18175059-CDB5-9D83-1439-D3A30DC84432}"/>
              </a:ext>
            </a:extLst>
          </p:cNvPr>
          <p:cNvSpPr>
            <a:spLocks noGrp="1"/>
          </p:cNvSpPr>
          <p:nvPr>
            <p:ph type="subTitle" idx="12"/>
          </p:nvPr>
        </p:nvSpPr>
        <p:spPr>
          <a:xfrm>
            <a:off x="554400" y="838200"/>
            <a:ext cx="5093368" cy="689811"/>
          </a:xfrm>
          <a:noFill/>
        </p:spPr>
        <p:txBody>
          <a:bodyPr>
            <a:normAutofit/>
          </a:bodyPr>
          <a:lstStyle>
            <a:lvl1pPr marL="0" indent="0" algn="l">
              <a:buNone/>
              <a:defRPr sz="1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3" name="Rectangle 8">
            <a:extLst>
              <a:ext uri="{FF2B5EF4-FFF2-40B4-BE49-F238E27FC236}">
                <a16:creationId xmlns:a16="http://schemas.microsoft.com/office/drawing/2014/main" id="{D8303218-3405-ED9C-C7A8-39487ECF1F3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contenu 2">
            <a:extLst>
              <a:ext uri="{FF2B5EF4-FFF2-40B4-BE49-F238E27FC236}">
                <a16:creationId xmlns:a16="http://schemas.microsoft.com/office/drawing/2014/main" id="{CD8BE20F-F641-A89F-0552-3E2EAB36F80C}"/>
              </a:ext>
            </a:extLst>
          </p:cNvPr>
          <p:cNvSpPr>
            <a:spLocks noGrp="1"/>
          </p:cNvSpPr>
          <p:nvPr>
            <p:ph idx="11" hasCustomPrompt="1"/>
          </p:nvPr>
        </p:nvSpPr>
        <p:spPr>
          <a:xfrm>
            <a:off x="6505073" y="1426559"/>
            <a:ext cx="5093368" cy="4750404"/>
          </a:xfrm>
          <a:prstGeom prst="rect">
            <a:avLst/>
          </a:prstGeom>
        </p:spPr>
        <p:txBody>
          <a:bodyPr/>
          <a:lstStyle>
            <a:lvl1pPr marL="446088" indent="-446088">
              <a:buSzPct val="80000"/>
              <a:buFontTx/>
              <a:buBlip>
                <a:blip r:embed="rId3"/>
              </a:buBlip>
              <a:defRPr sz="2000">
                <a:solidFill>
                  <a:schemeClr val="bg1"/>
                </a:solidFill>
              </a:defRPr>
            </a:lvl1pPr>
            <a:lvl2pPr>
              <a:buClr>
                <a:schemeClr val="bg1"/>
              </a:buClr>
              <a:defRPr sz="1800">
                <a:solidFill>
                  <a:schemeClr val="bg1"/>
                </a:solidFill>
              </a:defRPr>
            </a:lvl2pPr>
            <a:lvl3pPr marL="1073150" indent="-158750">
              <a:buClr>
                <a:schemeClr val="bg1"/>
              </a:buClr>
              <a:buFont typeface="Titillium" panose="00000500000000000000" pitchFamily="50" charset="0"/>
              <a:buChar char="-"/>
              <a:defRPr sz="1600">
                <a:solidFill>
                  <a:schemeClr val="bg1"/>
                </a:solidFill>
              </a:defRPr>
            </a:lvl3pPr>
            <a:lvl4pPr>
              <a:defRPr>
                <a:solidFill>
                  <a:schemeClr val="bg1"/>
                </a:solidFill>
              </a:defRPr>
            </a:lvl4pPr>
            <a:lvl5pPr>
              <a:defRPr>
                <a:solidFill>
                  <a:schemeClr val="bg1"/>
                </a:solidFill>
              </a:defRPr>
            </a:lvl5pPr>
          </a:lstStyle>
          <a:p>
            <a:pPr lvl="0"/>
            <a:r>
              <a:rPr lang="fr-FR"/>
              <a:t>Cliquez pour ajouter du texte ou cliquez sur les icônes pour ajouter une photo, un graphe…</a:t>
            </a:r>
          </a:p>
          <a:p>
            <a:pPr lvl="1"/>
            <a:r>
              <a:rPr lang="fr-FR"/>
              <a:t>Deuxième niveau</a:t>
            </a:r>
          </a:p>
          <a:p>
            <a:pPr lvl="2"/>
            <a:r>
              <a:rPr lang="fr-FR"/>
              <a:t>Troisième niveau</a:t>
            </a:r>
          </a:p>
        </p:txBody>
      </p:sp>
      <p:sp>
        <p:nvSpPr>
          <p:cNvPr id="8" name="Espace réservé du pied de page 1">
            <a:extLst>
              <a:ext uri="{FF2B5EF4-FFF2-40B4-BE49-F238E27FC236}">
                <a16:creationId xmlns:a16="http://schemas.microsoft.com/office/drawing/2014/main" id="{8FD309F1-9F8B-2341-5BDA-1470887057A5}"/>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Tree>
    <p:extLst>
      <p:ext uri="{BB962C8B-B14F-4D97-AF65-F5344CB8AC3E}">
        <p14:creationId xmlns:p14="http://schemas.microsoft.com/office/powerpoint/2010/main" val="3303007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variante gris foncé">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ED486C6D-FE72-F079-BB19-9CBF1777B704}"/>
              </a:ext>
            </a:extLst>
          </p:cNvPr>
          <p:cNvCxnSpPr>
            <a:cxnSpLocks/>
          </p:cNvCxnSpPr>
          <p:nvPr userDrawn="1"/>
        </p:nvCxnSpPr>
        <p:spPr>
          <a:xfrm>
            <a:off x="390268" y="6656173"/>
            <a:ext cx="10738943"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21FC6EDB-1F44-9B1A-0F65-01DD30F5F215}"/>
              </a:ext>
            </a:extLst>
          </p:cNvPr>
          <p:cNvSpPr/>
          <p:nvPr userDrawn="1"/>
        </p:nvSpPr>
        <p:spPr>
          <a:xfrm>
            <a:off x="609600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a:extLst>
              <a:ext uri="{FF2B5EF4-FFF2-40B4-BE49-F238E27FC236}">
                <a16:creationId xmlns:a16="http://schemas.microsoft.com/office/drawing/2014/main" id="{9496B22A-E116-8DEE-B281-6CF31F65C53B}"/>
              </a:ext>
            </a:extLst>
          </p:cNvPr>
          <p:cNvSpPr>
            <a:spLocks noGrp="1"/>
          </p:cNvSpPr>
          <p:nvPr>
            <p:ph idx="1" hasCustomPrompt="1"/>
          </p:nvPr>
        </p:nvSpPr>
        <p:spPr>
          <a:xfrm>
            <a:off x="838200" y="1648325"/>
            <a:ext cx="5093368" cy="4528637"/>
          </a:xfrm>
          <a:prstGeom prst="rect">
            <a:avLst/>
          </a:prstGeom>
        </p:spPr>
        <p:txBody>
          <a:bodyPr/>
          <a:lstStyle>
            <a:lvl1pPr marL="446088" indent="-446088">
              <a:buSzPct val="80000"/>
              <a:buFontTx/>
              <a:buBlip>
                <a:blip r:embed="rId2"/>
              </a:buBlip>
              <a:defRPr sz="2000"/>
            </a:lvl1pPr>
            <a:lvl2pPr>
              <a:buClr>
                <a:schemeClr val="accent1"/>
              </a:buClr>
              <a:defRPr sz="1800"/>
            </a:lvl2pPr>
            <a:lvl3pPr marL="1073150" indent="-158750">
              <a:buClr>
                <a:schemeClr val="tx1"/>
              </a:buClr>
              <a:buFont typeface="Titillium" panose="00000500000000000000" pitchFamily="50" charset="0"/>
              <a:buChar char="-"/>
              <a:defRPr sz="1600"/>
            </a:lvl3pPr>
          </a:lstStyle>
          <a:p>
            <a:pPr lvl="0"/>
            <a:r>
              <a:rPr lang="fr-FR"/>
              <a:t>Cliquez pour ajouter du texte ou cliquez sur les icônes pour ajouter une photo, un graphe… Faire une tabulation pour générer automatiquement la puce de niveau 2 et deux tabulations pour la puce de niveau 3.</a:t>
            </a:r>
          </a:p>
          <a:p>
            <a:pPr lvl="1"/>
            <a:r>
              <a:rPr lang="fr-FR"/>
              <a:t>Deuxième niveau</a:t>
            </a:r>
          </a:p>
          <a:p>
            <a:pPr lvl="2"/>
            <a:r>
              <a:rPr lang="fr-FR"/>
              <a:t>Troisième niveau</a:t>
            </a:r>
          </a:p>
        </p:txBody>
      </p:sp>
      <p:sp>
        <p:nvSpPr>
          <p:cNvPr id="10" name="Titre 9">
            <a:extLst>
              <a:ext uri="{FF2B5EF4-FFF2-40B4-BE49-F238E27FC236}">
                <a16:creationId xmlns:a16="http://schemas.microsoft.com/office/drawing/2014/main" id="{EAEACFFF-6373-50BA-CFE3-0157DF2E0EF9}"/>
              </a:ext>
            </a:extLst>
          </p:cNvPr>
          <p:cNvSpPr>
            <a:spLocks noGrp="1"/>
          </p:cNvSpPr>
          <p:nvPr>
            <p:ph type="title" hasCustomPrompt="1"/>
          </p:nvPr>
        </p:nvSpPr>
        <p:spPr>
          <a:xfrm>
            <a:off x="554400" y="298800"/>
            <a:ext cx="5029200" cy="473075"/>
          </a:xfrm>
        </p:spPr>
        <p:txBody>
          <a:bodyPr/>
          <a:lstStyle/>
          <a:p>
            <a:r>
              <a:rPr lang="fr-FR"/>
              <a:t>CLIQUEZ POUR AJOUTER UN TITRE</a:t>
            </a:r>
          </a:p>
        </p:txBody>
      </p:sp>
      <p:sp>
        <p:nvSpPr>
          <p:cNvPr id="11" name="ZoneTexte 10">
            <a:extLst>
              <a:ext uri="{FF2B5EF4-FFF2-40B4-BE49-F238E27FC236}">
                <a16:creationId xmlns:a16="http://schemas.microsoft.com/office/drawing/2014/main" id="{2944FFF6-8394-419D-5EEB-7D6394082FDC}"/>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21" name="Sous-titre 2">
            <a:extLst>
              <a:ext uri="{FF2B5EF4-FFF2-40B4-BE49-F238E27FC236}">
                <a16:creationId xmlns:a16="http://schemas.microsoft.com/office/drawing/2014/main" id="{18175059-CDB5-9D83-1439-D3A30DC84432}"/>
              </a:ext>
            </a:extLst>
          </p:cNvPr>
          <p:cNvSpPr>
            <a:spLocks noGrp="1"/>
          </p:cNvSpPr>
          <p:nvPr>
            <p:ph type="subTitle" idx="12"/>
          </p:nvPr>
        </p:nvSpPr>
        <p:spPr>
          <a:xfrm>
            <a:off x="557176" y="838200"/>
            <a:ext cx="5093368" cy="689811"/>
          </a:xfrm>
          <a:noFill/>
        </p:spPr>
        <p:txBody>
          <a:bodyPr>
            <a:normAutofit/>
          </a:bodyPr>
          <a:lstStyle>
            <a:lvl1pPr marL="0" indent="0" algn="l">
              <a:buNone/>
              <a:defRPr sz="18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3" name="Rectangle 8">
            <a:extLst>
              <a:ext uri="{FF2B5EF4-FFF2-40B4-BE49-F238E27FC236}">
                <a16:creationId xmlns:a16="http://schemas.microsoft.com/office/drawing/2014/main" id="{D8303218-3405-ED9C-C7A8-39487ECF1F3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contenu 2">
            <a:extLst>
              <a:ext uri="{FF2B5EF4-FFF2-40B4-BE49-F238E27FC236}">
                <a16:creationId xmlns:a16="http://schemas.microsoft.com/office/drawing/2014/main" id="{4632F277-0228-8BDE-9401-D5AB5D64FADD}"/>
              </a:ext>
            </a:extLst>
          </p:cNvPr>
          <p:cNvSpPr>
            <a:spLocks noGrp="1"/>
          </p:cNvSpPr>
          <p:nvPr>
            <p:ph idx="11" hasCustomPrompt="1"/>
          </p:nvPr>
        </p:nvSpPr>
        <p:spPr>
          <a:xfrm>
            <a:off x="6505073" y="1426559"/>
            <a:ext cx="5093368" cy="4750404"/>
          </a:xfrm>
          <a:prstGeom prst="rect">
            <a:avLst/>
          </a:prstGeom>
        </p:spPr>
        <p:txBody>
          <a:bodyPr/>
          <a:lstStyle>
            <a:lvl1pPr marL="446088" indent="-446088">
              <a:buSzPct val="80000"/>
              <a:buFontTx/>
              <a:buBlip>
                <a:blip r:embed="rId3"/>
              </a:buBlip>
              <a:defRPr sz="2000">
                <a:solidFill>
                  <a:schemeClr val="bg1"/>
                </a:solidFill>
              </a:defRPr>
            </a:lvl1pPr>
            <a:lvl2pPr>
              <a:buClr>
                <a:schemeClr val="bg1"/>
              </a:buClr>
              <a:defRPr sz="1800">
                <a:solidFill>
                  <a:schemeClr val="bg1"/>
                </a:solidFill>
              </a:defRPr>
            </a:lvl2pPr>
            <a:lvl3pPr marL="1073150" indent="-158750">
              <a:buClr>
                <a:schemeClr val="bg1"/>
              </a:buClr>
              <a:buFont typeface="Titillium" panose="00000500000000000000" pitchFamily="50" charset="0"/>
              <a:buChar char="-"/>
              <a:defRPr sz="1600">
                <a:solidFill>
                  <a:schemeClr val="bg1"/>
                </a:solidFill>
              </a:defRPr>
            </a:lvl3pPr>
            <a:lvl4pPr>
              <a:defRPr>
                <a:solidFill>
                  <a:schemeClr val="bg1"/>
                </a:solidFill>
              </a:defRPr>
            </a:lvl4pPr>
            <a:lvl5pPr>
              <a:defRPr>
                <a:solidFill>
                  <a:schemeClr val="bg1"/>
                </a:solidFill>
              </a:defRPr>
            </a:lvl5pPr>
          </a:lstStyle>
          <a:p>
            <a:pPr lvl="0"/>
            <a:r>
              <a:rPr lang="fr-FR"/>
              <a:t>Cliquez pour ajouter du texte ou cliquez sur les icônes pour ajouter une photo, un graphe…</a:t>
            </a:r>
          </a:p>
          <a:p>
            <a:pPr lvl="1"/>
            <a:r>
              <a:rPr lang="fr-FR"/>
              <a:t>Deuxième niveau</a:t>
            </a:r>
          </a:p>
          <a:p>
            <a:pPr lvl="2"/>
            <a:r>
              <a:rPr lang="fr-FR"/>
              <a:t>Troisième niveau</a:t>
            </a:r>
          </a:p>
        </p:txBody>
      </p:sp>
      <p:sp>
        <p:nvSpPr>
          <p:cNvPr id="8" name="Espace réservé du pied de page 1">
            <a:extLst>
              <a:ext uri="{FF2B5EF4-FFF2-40B4-BE49-F238E27FC236}">
                <a16:creationId xmlns:a16="http://schemas.microsoft.com/office/drawing/2014/main" id="{108C6403-751A-EC0A-B40C-6E6425C4521B}"/>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Tree>
    <p:extLst>
      <p:ext uri="{BB962C8B-B14F-4D97-AF65-F5344CB8AC3E}">
        <p14:creationId xmlns:p14="http://schemas.microsoft.com/office/powerpoint/2010/main" val="231392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cxnSp>
        <p:nvCxnSpPr>
          <p:cNvPr id="11" name="Connecteur droit 10">
            <a:extLst>
              <a:ext uri="{FF2B5EF4-FFF2-40B4-BE49-F238E27FC236}">
                <a16:creationId xmlns:a16="http://schemas.microsoft.com/office/drawing/2014/main" id="{F7ADCEBE-B0DE-FE45-2E4A-B781D7D3CE7A}"/>
              </a:ext>
            </a:extLst>
          </p:cNvPr>
          <p:cNvCxnSpPr>
            <a:cxnSpLocks/>
          </p:cNvCxnSpPr>
          <p:nvPr userDrawn="1"/>
        </p:nvCxnSpPr>
        <p:spPr>
          <a:xfrm>
            <a:off x="390268" y="6656173"/>
            <a:ext cx="1114459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 name="Espace réservé du pied de page 1">
            <a:extLst>
              <a:ext uri="{FF2B5EF4-FFF2-40B4-BE49-F238E27FC236}">
                <a16:creationId xmlns:a16="http://schemas.microsoft.com/office/drawing/2014/main" id="{2DF6DF63-3D5F-7BD7-9AB7-21F1837B1D60}"/>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
        <p:nvSpPr>
          <p:cNvPr id="6" name="ZoneTexte 5">
            <a:extLst>
              <a:ext uri="{FF2B5EF4-FFF2-40B4-BE49-F238E27FC236}">
                <a16:creationId xmlns:a16="http://schemas.microsoft.com/office/drawing/2014/main" id="{0DA9D331-9D08-2EF7-76A0-0C405DBD7CED}"/>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Tree>
    <p:extLst>
      <p:ext uri="{BB962C8B-B14F-4D97-AF65-F5344CB8AC3E}">
        <p14:creationId xmlns:p14="http://schemas.microsoft.com/office/powerpoint/2010/main" val="584875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AC4B93-5336-EBE5-8636-F7A9FDF5D42B}"/>
              </a:ext>
            </a:extLst>
          </p:cNvPr>
          <p:cNvSpPr/>
          <p:nvPr userDrawn="1"/>
        </p:nvSpPr>
        <p:spPr>
          <a:xfrm>
            <a:off x="-1" y="0"/>
            <a:ext cx="251991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space réservé du texte 15">
            <a:extLst>
              <a:ext uri="{FF2B5EF4-FFF2-40B4-BE49-F238E27FC236}">
                <a16:creationId xmlns:a16="http://schemas.microsoft.com/office/drawing/2014/main" id="{DCD6DECE-1060-74F8-C57A-DB4BE83CEA53}"/>
              </a:ext>
            </a:extLst>
          </p:cNvPr>
          <p:cNvSpPr>
            <a:spLocks noGrp="1"/>
          </p:cNvSpPr>
          <p:nvPr>
            <p:ph type="body" sz="quarter" idx="13"/>
          </p:nvPr>
        </p:nvSpPr>
        <p:spPr>
          <a:xfrm>
            <a:off x="2898475" y="1114425"/>
            <a:ext cx="8512475" cy="4915439"/>
          </a:xfrm>
          <a:prstGeom prst="rect">
            <a:avLst/>
          </a:prstGeom>
        </p:spPr>
        <p:txBody>
          <a:bodyPr anchor="ctr" anchorCtr="0"/>
          <a:lstStyle>
            <a:lvl1pPr marL="457200" indent="-457200">
              <a:buClr>
                <a:schemeClr val="accent1"/>
              </a:buClr>
              <a:buFont typeface="+mj-lt"/>
              <a:buAutoNum type="arabicPeriod"/>
              <a:defRPr b="1"/>
            </a:lvl1pPr>
          </a:lstStyle>
          <a:p>
            <a:pPr lvl="0"/>
            <a:r>
              <a:rPr lang="fr-FR"/>
              <a:t>Cliquez pour modifier les styles du texte du masque</a:t>
            </a:r>
          </a:p>
          <a:p>
            <a:pPr lvl="1"/>
            <a:r>
              <a:rPr lang="fr-FR"/>
              <a:t>Deuxième niveau</a:t>
            </a:r>
          </a:p>
        </p:txBody>
      </p:sp>
      <p:sp>
        <p:nvSpPr>
          <p:cNvPr id="3" name="ZoneTexte 2">
            <a:extLst>
              <a:ext uri="{FF2B5EF4-FFF2-40B4-BE49-F238E27FC236}">
                <a16:creationId xmlns:a16="http://schemas.microsoft.com/office/drawing/2014/main" id="{546DF6BA-0FCF-CFCC-7FFD-A8C8329B9F05}"/>
              </a:ext>
            </a:extLst>
          </p:cNvPr>
          <p:cNvSpPr txBox="1"/>
          <p:nvPr userDrawn="1"/>
        </p:nvSpPr>
        <p:spPr>
          <a:xfrm rot="16200000">
            <a:off x="-1069176" y="2966318"/>
            <a:ext cx="6788989" cy="994375"/>
          </a:xfrm>
          <a:prstGeom prst="rect">
            <a:avLst/>
          </a:prstGeom>
          <a:noFill/>
        </p:spPr>
        <p:txBody>
          <a:bodyPr wrap="square" rtlCol="0">
            <a:spAutoFit/>
          </a:bodyPr>
          <a:lstStyle/>
          <a:p>
            <a:pPr marL="0" lvl="0" indent="0" algn="just" defTabSz="914400" rtl="0" eaLnBrk="1" latinLnBrk="0" hangingPunct="1">
              <a:lnSpc>
                <a:spcPct val="80000"/>
              </a:lnSpc>
              <a:spcBef>
                <a:spcPts val="1200"/>
              </a:spcBef>
              <a:buSzPct val="80000"/>
              <a:buFontTx/>
              <a:buNone/>
            </a:pPr>
            <a:r>
              <a:rPr lang="fr-FR" sz="7200" b="1" kern="1200">
                <a:solidFill>
                  <a:schemeClr val="bg1"/>
                </a:solidFill>
                <a:latin typeface="+mn-lt"/>
                <a:ea typeface="+mn-ea"/>
                <a:cs typeface="+mn-cs"/>
              </a:rPr>
              <a:t>SOMMAIRE</a:t>
            </a:r>
          </a:p>
        </p:txBody>
      </p:sp>
    </p:spTree>
    <p:extLst>
      <p:ext uri="{BB962C8B-B14F-4D97-AF65-F5344CB8AC3E}">
        <p14:creationId xmlns:p14="http://schemas.microsoft.com/office/powerpoint/2010/main" val="3370637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Page de section - jaune">
    <p:spTree>
      <p:nvGrpSpPr>
        <p:cNvPr id="1" name=""/>
        <p:cNvGrpSpPr/>
        <p:nvPr/>
      </p:nvGrpSpPr>
      <p:grpSpPr>
        <a:xfrm>
          <a:off x="0" y="0"/>
          <a:ext cx="0" cy="0"/>
          <a:chOff x="0" y="0"/>
          <a:chExt cx="0" cy="0"/>
        </a:xfrm>
      </p:grpSpPr>
      <p:sp>
        <p:nvSpPr>
          <p:cNvPr id="12" name="Espace réservé du contenu 2">
            <a:extLst>
              <a:ext uri="{FF2B5EF4-FFF2-40B4-BE49-F238E27FC236}">
                <a16:creationId xmlns:a16="http://schemas.microsoft.com/office/drawing/2014/main" id="{6E3DE32B-3D8F-F29F-B513-1DBF6E55E2BD}"/>
              </a:ext>
            </a:extLst>
          </p:cNvPr>
          <p:cNvSpPr>
            <a:spLocks noGrp="1"/>
          </p:cNvSpPr>
          <p:nvPr>
            <p:ph idx="1" hasCustomPrompt="1"/>
          </p:nvPr>
        </p:nvSpPr>
        <p:spPr>
          <a:xfrm>
            <a:off x="5497032" y="1244009"/>
            <a:ext cx="5856767" cy="4348717"/>
          </a:xfrm>
          <a:prstGeom prst="rect">
            <a:avLst/>
          </a:prstGeom>
        </p:spPr>
        <p:txBody>
          <a:bodyPr anchor="ctr" anchorCtr="0"/>
          <a:lstStyle>
            <a:lvl1pPr marL="542925" indent="-542925">
              <a:buSzPct val="80000"/>
              <a:buFontTx/>
              <a:buBlip>
                <a:blip r:embed="rId2"/>
              </a:buBlip>
              <a:defRPr sz="2400"/>
            </a:lvl1pPr>
            <a:lvl2pPr marL="808038" indent="-265113">
              <a:defRPr sz="2000"/>
            </a:lvl2pPr>
            <a:lvl3pPr marL="1200150" indent="-285750">
              <a:buFont typeface="Titillium" panose="00000500000000000000" pitchFamily="50" charset="0"/>
              <a:buChar char="-"/>
              <a:defRPr sz="1800"/>
            </a:lvl3pPr>
          </a:lstStyle>
          <a:p>
            <a:pPr lvl="0"/>
            <a:r>
              <a:rPr lang="fr-FR"/>
              <a:t>Cliquez pour ajouter du texte ou cliquez sur les icônes pour ajouter une photo, un graphe…</a:t>
            </a:r>
          </a:p>
          <a:p>
            <a:pPr lvl="1"/>
            <a:r>
              <a:rPr lang="fr-FR"/>
              <a:t>Deuxième niveau</a:t>
            </a:r>
          </a:p>
          <a:p>
            <a:pPr lvl="2"/>
            <a:r>
              <a:rPr lang="fr-FR"/>
              <a:t>Troisième niveau</a:t>
            </a:r>
          </a:p>
        </p:txBody>
      </p:sp>
      <p:sp>
        <p:nvSpPr>
          <p:cNvPr id="16" name="Rectangle 15">
            <a:extLst>
              <a:ext uri="{FF2B5EF4-FFF2-40B4-BE49-F238E27FC236}">
                <a16:creationId xmlns:a16="http://schemas.microsoft.com/office/drawing/2014/main" id="{CDDAE437-2DA2-83C2-26BE-1CF3C8F8B0B7}"/>
              </a:ext>
            </a:extLst>
          </p:cNvPr>
          <p:cNvSpPr/>
          <p:nvPr userDrawn="1"/>
        </p:nvSpPr>
        <p:spPr>
          <a:xfrm rot="20976822" flipV="1">
            <a:off x="-67504" y="612178"/>
            <a:ext cx="7512110" cy="60145"/>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2110" h="60145">
                <a:moveTo>
                  <a:pt x="1" y="0"/>
                </a:moveTo>
                <a:lnTo>
                  <a:pt x="7512110" y="3506"/>
                </a:lnTo>
                <a:lnTo>
                  <a:pt x="7205323" y="60145"/>
                </a:lnTo>
                <a:lnTo>
                  <a:pt x="10834" y="59054"/>
                </a:lnTo>
                <a:cubicBezTo>
                  <a:pt x="10835" y="38707"/>
                  <a:pt x="0" y="20347"/>
                  <a:pt x="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01CC5366-72DD-DA80-EA7E-72A4DD9DF41F}"/>
              </a:ext>
            </a:extLst>
          </p:cNvPr>
          <p:cNvSpPr/>
          <p:nvPr userDrawn="1"/>
        </p:nvSpPr>
        <p:spPr>
          <a:xfrm rot="20976822" flipV="1">
            <a:off x="7774597" y="6450892"/>
            <a:ext cx="4463605" cy="61833"/>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9853733 w 11032958"/>
              <a:gd name="connsiteY2" fmla="*/ 57545 h 60145"/>
              <a:gd name="connsiteX3" fmla="*/ 0 w 11032958"/>
              <a:gd name="connsiteY3" fmla="*/ 60145 h 60145"/>
              <a:gd name="connsiteX4" fmla="*/ 0 w 11032958"/>
              <a:gd name="connsiteY4" fmla="*/ 0 h 60145"/>
              <a:gd name="connsiteX0" fmla="*/ 0 w 9853733"/>
              <a:gd name="connsiteY0" fmla="*/ 2601 h 62746"/>
              <a:gd name="connsiteX1" fmla="*/ 9853732 w 9853733"/>
              <a:gd name="connsiteY1" fmla="*/ 0 h 62746"/>
              <a:gd name="connsiteX2" fmla="*/ 9853733 w 9853733"/>
              <a:gd name="connsiteY2" fmla="*/ 60146 h 62746"/>
              <a:gd name="connsiteX3" fmla="*/ 0 w 9853733"/>
              <a:gd name="connsiteY3" fmla="*/ 62746 h 62746"/>
              <a:gd name="connsiteX4" fmla="*/ 0 w 9853733"/>
              <a:gd name="connsiteY4" fmla="*/ 2601 h 62746"/>
              <a:gd name="connsiteX0" fmla="*/ 0 w 9853733"/>
              <a:gd name="connsiteY0" fmla="*/ 4288 h 64433"/>
              <a:gd name="connsiteX1" fmla="*/ 9841802 w 9853733"/>
              <a:gd name="connsiteY1" fmla="*/ 0 h 64433"/>
              <a:gd name="connsiteX2" fmla="*/ 9853733 w 9853733"/>
              <a:gd name="connsiteY2" fmla="*/ 61833 h 64433"/>
              <a:gd name="connsiteX3" fmla="*/ 0 w 9853733"/>
              <a:gd name="connsiteY3" fmla="*/ 64433 h 64433"/>
              <a:gd name="connsiteX4" fmla="*/ 0 w 9853733"/>
              <a:gd name="connsiteY4" fmla="*/ 4288 h 64433"/>
              <a:gd name="connsiteX0" fmla="*/ 5299627 w 9853733"/>
              <a:gd name="connsiteY0" fmla="*/ 52 h 64433"/>
              <a:gd name="connsiteX1" fmla="*/ 9841802 w 9853733"/>
              <a:gd name="connsiteY1" fmla="*/ 0 h 64433"/>
              <a:gd name="connsiteX2" fmla="*/ 9853733 w 9853733"/>
              <a:gd name="connsiteY2" fmla="*/ 61833 h 64433"/>
              <a:gd name="connsiteX3" fmla="*/ 0 w 9853733"/>
              <a:gd name="connsiteY3" fmla="*/ 64433 h 64433"/>
              <a:gd name="connsiteX4" fmla="*/ 5299627 w 9853733"/>
              <a:gd name="connsiteY4" fmla="*/ 52 h 64433"/>
              <a:gd name="connsiteX0" fmla="*/ 292186 w 4846292"/>
              <a:gd name="connsiteY0" fmla="*/ 52 h 61833"/>
              <a:gd name="connsiteX1" fmla="*/ 4834361 w 4846292"/>
              <a:gd name="connsiteY1" fmla="*/ 0 h 61833"/>
              <a:gd name="connsiteX2" fmla="*/ 4846292 w 4846292"/>
              <a:gd name="connsiteY2" fmla="*/ 61833 h 61833"/>
              <a:gd name="connsiteX3" fmla="*/ 0 w 4846292"/>
              <a:gd name="connsiteY3" fmla="*/ 61271 h 61833"/>
              <a:gd name="connsiteX4" fmla="*/ 292186 w 4846292"/>
              <a:gd name="connsiteY4" fmla="*/ 52 h 61833"/>
              <a:gd name="connsiteX0" fmla="*/ 0 w 4554106"/>
              <a:gd name="connsiteY0" fmla="*/ 52 h 61833"/>
              <a:gd name="connsiteX1" fmla="*/ 4542175 w 4554106"/>
              <a:gd name="connsiteY1" fmla="*/ 0 h 61833"/>
              <a:gd name="connsiteX2" fmla="*/ 4554106 w 4554106"/>
              <a:gd name="connsiteY2" fmla="*/ 61833 h 61833"/>
              <a:gd name="connsiteX3" fmla="*/ 91188 w 4554106"/>
              <a:gd name="connsiteY3" fmla="*/ 60726 h 61833"/>
              <a:gd name="connsiteX4" fmla="*/ 0 w 4554106"/>
              <a:gd name="connsiteY4" fmla="*/ 52 h 61833"/>
              <a:gd name="connsiteX0" fmla="*/ 280942 w 4462918"/>
              <a:gd name="connsiteY0" fmla="*/ 1568 h 61833"/>
              <a:gd name="connsiteX1" fmla="*/ 4450987 w 4462918"/>
              <a:gd name="connsiteY1" fmla="*/ 0 h 61833"/>
              <a:gd name="connsiteX2" fmla="*/ 4462918 w 4462918"/>
              <a:gd name="connsiteY2" fmla="*/ 61833 h 61833"/>
              <a:gd name="connsiteX3" fmla="*/ 0 w 4462918"/>
              <a:gd name="connsiteY3" fmla="*/ 60726 h 61833"/>
              <a:gd name="connsiteX4" fmla="*/ 280942 w 4462918"/>
              <a:gd name="connsiteY4" fmla="*/ 1568 h 61833"/>
              <a:gd name="connsiteX0" fmla="*/ 281629 w 4463605"/>
              <a:gd name="connsiteY0" fmla="*/ 1568 h 61833"/>
              <a:gd name="connsiteX1" fmla="*/ 4451674 w 4463605"/>
              <a:gd name="connsiteY1" fmla="*/ 0 h 61833"/>
              <a:gd name="connsiteX2" fmla="*/ 4463605 w 4463605"/>
              <a:gd name="connsiteY2" fmla="*/ 61833 h 61833"/>
              <a:gd name="connsiteX3" fmla="*/ 0 w 4463605"/>
              <a:gd name="connsiteY3" fmla="*/ 56978 h 61833"/>
              <a:gd name="connsiteX4" fmla="*/ 281629 w 4463605"/>
              <a:gd name="connsiteY4" fmla="*/ 1568 h 61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605" h="61833">
                <a:moveTo>
                  <a:pt x="281629" y="1568"/>
                </a:moveTo>
                <a:lnTo>
                  <a:pt x="4451674" y="0"/>
                </a:lnTo>
                <a:cubicBezTo>
                  <a:pt x="4451674" y="20049"/>
                  <a:pt x="4463605" y="41784"/>
                  <a:pt x="4463605" y="61833"/>
                </a:cubicBezTo>
                <a:lnTo>
                  <a:pt x="0" y="56978"/>
                </a:lnTo>
                <a:lnTo>
                  <a:pt x="281629" y="15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70E1E25C-8D32-60EA-2008-17AE945778B6}"/>
              </a:ext>
            </a:extLst>
          </p:cNvPr>
          <p:cNvSpPr/>
          <p:nvPr userDrawn="1"/>
        </p:nvSpPr>
        <p:spPr>
          <a:xfrm>
            <a:off x="-1" y="0"/>
            <a:ext cx="251991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15">
            <a:extLst>
              <a:ext uri="{FF2B5EF4-FFF2-40B4-BE49-F238E27FC236}">
                <a16:creationId xmlns:a16="http://schemas.microsoft.com/office/drawing/2014/main" id="{64601DD5-234D-45DF-CD01-EC5020709A01}"/>
              </a:ext>
            </a:extLst>
          </p:cNvPr>
          <p:cNvSpPr/>
          <p:nvPr userDrawn="1"/>
        </p:nvSpPr>
        <p:spPr>
          <a:xfrm rot="20976822" flipV="1">
            <a:off x="-26586" y="1058296"/>
            <a:ext cx="2574688" cy="63149"/>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 name="connsiteX0" fmla="*/ 1 w 7512110"/>
              <a:gd name="connsiteY0" fmla="*/ 0 h 63893"/>
              <a:gd name="connsiteX1" fmla="*/ 7512110 w 7512110"/>
              <a:gd name="connsiteY1" fmla="*/ 3506 h 63893"/>
              <a:gd name="connsiteX2" fmla="*/ 2570760 w 7512110"/>
              <a:gd name="connsiteY2" fmla="*/ 63893 h 63893"/>
              <a:gd name="connsiteX3" fmla="*/ 10834 w 7512110"/>
              <a:gd name="connsiteY3" fmla="*/ 59054 h 63893"/>
              <a:gd name="connsiteX4" fmla="*/ 1 w 7512110"/>
              <a:gd name="connsiteY4" fmla="*/ 0 h 63893"/>
              <a:gd name="connsiteX0" fmla="*/ 1 w 2570760"/>
              <a:gd name="connsiteY0" fmla="*/ 6500 h 70393"/>
              <a:gd name="connsiteX1" fmla="*/ 2565148 w 2570760"/>
              <a:gd name="connsiteY1" fmla="*/ 0 h 70393"/>
              <a:gd name="connsiteX2" fmla="*/ 2570760 w 2570760"/>
              <a:gd name="connsiteY2" fmla="*/ 70393 h 70393"/>
              <a:gd name="connsiteX3" fmla="*/ 10834 w 2570760"/>
              <a:gd name="connsiteY3" fmla="*/ 65554 h 70393"/>
              <a:gd name="connsiteX4" fmla="*/ 1 w 2570760"/>
              <a:gd name="connsiteY4" fmla="*/ 6500 h 70393"/>
              <a:gd name="connsiteX0" fmla="*/ 1 w 2574688"/>
              <a:gd name="connsiteY0" fmla="*/ 6500 h 65554"/>
              <a:gd name="connsiteX1" fmla="*/ 2565148 w 2574688"/>
              <a:gd name="connsiteY1" fmla="*/ 0 h 65554"/>
              <a:gd name="connsiteX2" fmla="*/ 2574688 w 2574688"/>
              <a:gd name="connsiteY2" fmla="*/ 64701 h 65554"/>
              <a:gd name="connsiteX3" fmla="*/ 10834 w 2574688"/>
              <a:gd name="connsiteY3" fmla="*/ 65554 h 65554"/>
              <a:gd name="connsiteX4" fmla="*/ 1 w 2574688"/>
              <a:gd name="connsiteY4" fmla="*/ 6500 h 65554"/>
              <a:gd name="connsiteX0" fmla="*/ 1 w 2574688"/>
              <a:gd name="connsiteY0" fmla="*/ 4095 h 63149"/>
              <a:gd name="connsiteX1" fmla="*/ 2565589 w 2574688"/>
              <a:gd name="connsiteY1" fmla="*/ 0 h 63149"/>
              <a:gd name="connsiteX2" fmla="*/ 2574688 w 2574688"/>
              <a:gd name="connsiteY2" fmla="*/ 62296 h 63149"/>
              <a:gd name="connsiteX3" fmla="*/ 10834 w 2574688"/>
              <a:gd name="connsiteY3" fmla="*/ 63149 h 63149"/>
              <a:gd name="connsiteX4" fmla="*/ 1 w 2574688"/>
              <a:gd name="connsiteY4" fmla="*/ 4095 h 6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4688" h="63149">
                <a:moveTo>
                  <a:pt x="1" y="4095"/>
                </a:moveTo>
                <a:lnTo>
                  <a:pt x="2565589" y="0"/>
                </a:lnTo>
                <a:lnTo>
                  <a:pt x="2574688" y="62296"/>
                </a:lnTo>
                <a:lnTo>
                  <a:pt x="10834" y="63149"/>
                </a:lnTo>
                <a:cubicBezTo>
                  <a:pt x="10835" y="42802"/>
                  <a:pt x="0" y="24442"/>
                  <a:pt x="1" y="40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67D0E83-272D-4310-AAD3-34EB69AD7915}"/>
              </a:ext>
            </a:extLst>
          </p:cNvPr>
          <p:cNvSpPr>
            <a:spLocks noGrp="1"/>
          </p:cNvSpPr>
          <p:nvPr>
            <p:ph type="title"/>
          </p:nvPr>
        </p:nvSpPr>
        <p:spPr>
          <a:xfrm>
            <a:off x="512642" y="2665504"/>
            <a:ext cx="4446182" cy="1325563"/>
          </a:xfrm>
          <a:solidFill>
            <a:schemeClr val="bg1"/>
          </a:solidFill>
          <a:ln w="38100">
            <a:solidFill>
              <a:schemeClr val="tx2"/>
            </a:solidFill>
          </a:ln>
        </p:spPr>
        <p:txBody>
          <a:bodyPr>
            <a:normAutofit/>
          </a:bodyPr>
          <a:lstStyle>
            <a:lvl1pPr marL="0" indent="0" algn="ctr">
              <a:buNone/>
              <a:defRPr sz="2800" b="1">
                <a:latin typeface="+mn-lt"/>
              </a:defRPr>
            </a:lvl1pPr>
          </a:lstStyle>
          <a:p>
            <a:r>
              <a:rPr lang="fr-FR"/>
              <a:t>Modifiez le style du titre</a:t>
            </a:r>
          </a:p>
        </p:txBody>
      </p:sp>
    </p:spTree>
    <p:extLst>
      <p:ext uri="{BB962C8B-B14F-4D97-AF65-F5344CB8AC3E}">
        <p14:creationId xmlns:p14="http://schemas.microsoft.com/office/powerpoint/2010/main" val="3967317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sposition personnalisée jau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59E3FD-7B41-A3EC-BF7F-410688F49C30}"/>
              </a:ext>
            </a:extLst>
          </p:cNvPr>
          <p:cNvSpPr>
            <a:spLocks noGrp="1"/>
          </p:cNvSpPr>
          <p:nvPr>
            <p:ph type="title" hasCustomPrompt="1"/>
          </p:nvPr>
        </p:nvSpPr>
        <p:spPr>
          <a:xfrm>
            <a:off x="554400" y="298800"/>
            <a:ext cx="11350640" cy="473075"/>
          </a:xfrm>
          <a:noFill/>
        </p:spPr>
        <p:txBody>
          <a:bodyPr/>
          <a:lstStyle>
            <a:lvl1pPr>
              <a:defRPr>
                <a:latin typeface="Arial" panose="020B0604020202020204" pitchFamily="34" charset="0"/>
                <a:cs typeface="Arial" panose="020B0604020202020204" pitchFamily="34" charset="0"/>
              </a:defRPr>
            </a:lvl1pPr>
          </a:lstStyle>
          <a:p>
            <a:r>
              <a:rPr lang="fr-FR"/>
              <a:t>CLIQUEZ POUR AJOUTER UN TITRE</a:t>
            </a:r>
          </a:p>
        </p:txBody>
      </p:sp>
      <p:sp>
        <p:nvSpPr>
          <p:cNvPr id="9" name="Sous-titre 2">
            <a:extLst>
              <a:ext uri="{FF2B5EF4-FFF2-40B4-BE49-F238E27FC236}">
                <a16:creationId xmlns:a16="http://schemas.microsoft.com/office/drawing/2014/main" id="{1E05DA09-F5D7-620B-6957-6603FC1425EE}"/>
              </a:ext>
            </a:extLst>
          </p:cNvPr>
          <p:cNvSpPr>
            <a:spLocks noGrp="1"/>
          </p:cNvSpPr>
          <p:nvPr>
            <p:ph type="subTitle" idx="1"/>
          </p:nvPr>
        </p:nvSpPr>
        <p:spPr>
          <a:xfrm>
            <a:off x="557548" y="838200"/>
            <a:ext cx="10814080" cy="689811"/>
          </a:xfrm>
          <a:prstGeom prst="rect">
            <a:avLst/>
          </a:prstGeom>
          <a:noFill/>
        </p:spPr>
        <p:txBody>
          <a:bodyPr>
            <a:normAutofit/>
          </a:bodyPr>
          <a:lstStyle>
            <a:lvl1pPr marL="0" indent="0" algn="l">
              <a:buNone/>
              <a:defRPr sz="1800">
                <a:solidFill>
                  <a:schemeClr val="accent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13" name="ZoneTexte 12">
            <a:extLst>
              <a:ext uri="{FF2B5EF4-FFF2-40B4-BE49-F238E27FC236}">
                <a16:creationId xmlns:a16="http://schemas.microsoft.com/office/drawing/2014/main" id="{8D151B23-0980-AE3A-9665-27AA63B8907D}"/>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14" name="Espace réservé du contenu 2">
            <a:extLst>
              <a:ext uri="{FF2B5EF4-FFF2-40B4-BE49-F238E27FC236}">
                <a16:creationId xmlns:a16="http://schemas.microsoft.com/office/drawing/2014/main" id="{E6242C29-2026-E2EB-D8E7-43AEE77DA6A7}"/>
              </a:ext>
            </a:extLst>
          </p:cNvPr>
          <p:cNvSpPr>
            <a:spLocks noGrp="1"/>
          </p:cNvSpPr>
          <p:nvPr>
            <p:ph idx="11" hasCustomPrompt="1"/>
          </p:nvPr>
        </p:nvSpPr>
        <p:spPr>
          <a:xfrm>
            <a:off x="838200" y="1631101"/>
            <a:ext cx="10515599" cy="4750404"/>
          </a:xfrm>
          <a:prstGeom prst="rect">
            <a:avLst/>
          </a:prstGeom>
        </p:spPr>
        <p:txBody>
          <a:bodyPr/>
          <a:lstStyle>
            <a:lvl1pPr marL="446088" indent="-446088">
              <a:buSzPct val="80000"/>
              <a:buFontTx/>
              <a:buBlip>
                <a:blip r:embed="rId2"/>
              </a:buBlip>
              <a:defRPr sz="2000">
                <a:latin typeface="Arial" panose="020B0604020202020204" pitchFamily="34" charset="0"/>
                <a:cs typeface="Arial" panose="020B0604020202020204" pitchFamily="34" charset="0"/>
              </a:defRPr>
            </a:lvl1pPr>
            <a:lvl2pPr>
              <a:buClr>
                <a:schemeClr val="accent1"/>
              </a:buClr>
              <a:defRPr sz="1800">
                <a:latin typeface="Arial" panose="020B0604020202020204" pitchFamily="34" charset="0"/>
                <a:cs typeface="Arial" panose="020B0604020202020204" pitchFamily="34" charset="0"/>
              </a:defRPr>
            </a:lvl2pPr>
            <a:lvl3pPr marL="1073150" indent="-158750">
              <a:buClr>
                <a:schemeClr val="accent1"/>
              </a:buClr>
              <a:buFont typeface="Titillium" panose="00000500000000000000" pitchFamily="50" charset="0"/>
              <a:buChar char="-"/>
              <a:defRPr sz="1600">
                <a:latin typeface="Arial" panose="020B0604020202020204" pitchFamily="34" charset="0"/>
                <a:cs typeface="Arial" panose="020B0604020202020204" pitchFamily="34" charset="0"/>
              </a:defRPr>
            </a:lvl3pPr>
          </a:lstStyle>
          <a:p>
            <a:pPr lvl="0"/>
            <a:r>
              <a:rPr lang="fr-FR"/>
              <a:t>Cliquez pour ajouter du texte ou cliquez sur les icônes pour ajouter une photo, un graphe… Faire une tabulation pour générer automatiquement la puce de niveau 2 et deux tabulations pour la puce de niveau 3.</a:t>
            </a:r>
          </a:p>
          <a:p>
            <a:pPr lvl="1"/>
            <a:r>
              <a:rPr lang="fr-FR"/>
              <a:t>Deuxième niveau</a:t>
            </a:r>
          </a:p>
          <a:p>
            <a:pPr lvl="2"/>
            <a:r>
              <a:rPr lang="fr-FR"/>
              <a:t>Troisième niveau</a:t>
            </a:r>
          </a:p>
        </p:txBody>
      </p:sp>
      <p:sp>
        <p:nvSpPr>
          <p:cNvPr id="4" name="Rectangle 8">
            <a:extLst>
              <a:ext uri="{FF2B5EF4-FFF2-40B4-BE49-F238E27FC236}">
                <a16:creationId xmlns:a16="http://schemas.microsoft.com/office/drawing/2014/main" id="{DB52D20C-C5BC-6540-18BF-A81AB2DB912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a:extLst>
              <a:ext uri="{FF2B5EF4-FFF2-40B4-BE49-F238E27FC236}">
                <a16:creationId xmlns:a16="http://schemas.microsoft.com/office/drawing/2014/main" id="{88173895-0E32-60C9-A423-ECDAE2A2EF77}"/>
              </a:ext>
            </a:extLst>
          </p:cNvPr>
          <p:cNvCxnSpPr>
            <a:cxnSpLocks/>
          </p:cNvCxnSpPr>
          <p:nvPr userDrawn="1"/>
        </p:nvCxnSpPr>
        <p:spPr>
          <a:xfrm>
            <a:off x="390268" y="6656173"/>
            <a:ext cx="1114459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 name="Espace réservé du pied de page 1">
            <a:extLst>
              <a:ext uri="{FF2B5EF4-FFF2-40B4-BE49-F238E27FC236}">
                <a16:creationId xmlns:a16="http://schemas.microsoft.com/office/drawing/2014/main" id="{C350AE40-15F0-BF2F-0D4E-2652DD0BB6B4}"/>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Tree>
    <p:extLst>
      <p:ext uri="{BB962C8B-B14F-4D97-AF65-F5344CB8AC3E}">
        <p14:creationId xmlns:p14="http://schemas.microsoft.com/office/powerpoint/2010/main" val="2177563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Page de section - gris clair">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DDAE437-2DA2-83C2-26BE-1CF3C8F8B0B7}"/>
              </a:ext>
            </a:extLst>
          </p:cNvPr>
          <p:cNvSpPr/>
          <p:nvPr userDrawn="1"/>
        </p:nvSpPr>
        <p:spPr>
          <a:xfrm rot="20976822" flipV="1">
            <a:off x="-67504" y="612178"/>
            <a:ext cx="7512110" cy="60145"/>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2110" h="60145">
                <a:moveTo>
                  <a:pt x="1" y="0"/>
                </a:moveTo>
                <a:lnTo>
                  <a:pt x="7512110" y="3506"/>
                </a:lnTo>
                <a:lnTo>
                  <a:pt x="7205323" y="60145"/>
                </a:lnTo>
                <a:lnTo>
                  <a:pt x="10834" y="59054"/>
                </a:lnTo>
                <a:cubicBezTo>
                  <a:pt x="10835" y="38707"/>
                  <a:pt x="0" y="20347"/>
                  <a:pt x="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01CC5366-72DD-DA80-EA7E-72A4DD9DF41F}"/>
              </a:ext>
            </a:extLst>
          </p:cNvPr>
          <p:cNvSpPr/>
          <p:nvPr userDrawn="1"/>
        </p:nvSpPr>
        <p:spPr>
          <a:xfrm rot="20976822" flipV="1">
            <a:off x="7774597" y="6450892"/>
            <a:ext cx="4463605" cy="61833"/>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9853733 w 11032958"/>
              <a:gd name="connsiteY2" fmla="*/ 57545 h 60145"/>
              <a:gd name="connsiteX3" fmla="*/ 0 w 11032958"/>
              <a:gd name="connsiteY3" fmla="*/ 60145 h 60145"/>
              <a:gd name="connsiteX4" fmla="*/ 0 w 11032958"/>
              <a:gd name="connsiteY4" fmla="*/ 0 h 60145"/>
              <a:gd name="connsiteX0" fmla="*/ 0 w 9853733"/>
              <a:gd name="connsiteY0" fmla="*/ 2601 h 62746"/>
              <a:gd name="connsiteX1" fmla="*/ 9853732 w 9853733"/>
              <a:gd name="connsiteY1" fmla="*/ 0 h 62746"/>
              <a:gd name="connsiteX2" fmla="*/ 9853733 w 9853733"/>
              <a:gd name="connsiteY2" fmla="*/ 60146 h 62746"/>
              <a:gd name="connsiteX3" fmla="*/ 0 w 9853733"/>
              <a:gd name="connsiteY3" fmla="*/ 62746 h 62746"/>
              <a:gd name="connsiteX4" fmla="*/ 0 w 9853733"/>
              <a:gd name="connsiteY4" fmla="*/ 2601 h 62746"/>
              <a:gd name="connsiteX0" fmla="*/ 0 w 9853733"/>
              <a:gd name="connsiteY0" fmla="*/ 4288 h 64433"/>
              <a:gd name="connsiteX1" fmla="*/ 9841802 w 9853733"/>
              <a:gd name="connsiteY1" fmla="*/ 0 h 64433"/>
              <a:gd name="connsiteX2" fmla="*/ 9853733 w 9853733"/>
              <a:gd name="connsiteY2" fmla="*/ 61833 h 64433"/>
              <a:gd name="connsiteX3" fmla="*/ 0 w 9853733"/>
              <a:gd name="connsiteY3" fmla="*/ 64433 h 64433"/>
              <a:gd name="connsiteX4" fmla="*/ 0 w 9853733"/>
              <a:gd name="connsiteY4" fmla="*/ 4288 h 64433"/>
              <a:gd name="connsiteX0" fmla="*/ 5299627 w 9853733"/>
              <a:gd name="connsiteY0" fmla="*/ 52 h 64433"/>
              <a:gd name="connsiteX1" fmla="*/ 9841802 w 9853733"/>
              <a:gd name="connsiteY1" fmla="*/ 0 h 64433"/>
              <a:gd name="connsiteX2" fmla="*/ 9853733 w 9853733"/>
              <a:gd name="connsiteY2" fmla="*/ 61833 h 64433"/>
              <a:gd name="connsiteX3" fmla="*/ 0 w 9853733"/>
              <a:gd name="connsiteY3" fmla="*/ 64433 h 64433"/>
              <a:gd name="connsiteX4" fmla="*/ 5299627 w 9853733"/>
              <a:gd name="connsiteY4" fmla="*/ 52 h 64433"/>
              <a:gd name="connsiteX0" fmla="*/ 292186 w 4846292"/>
              <a:gd name="connsiteY0" fmla="*/ 52 h 61833"/>
              <a:gd name="connsiteX1" fmla="*/ 4834361 w 4846292"/>
              <a:gd name="connsiteY1" fmla="*/ 0 h 61833"/>
              <a:gd name="connsiteX2" fmla="*/ 4846292 w 4846292"/>
              <a:gd name="connsiteY2" fmla="*/ 61833 h 61833"/>
              <a:gd name="connsiteX3" fmla="*/ 0 w 4846292"/>
              <a:gd name="connsiteY3" fmla="*/ 61271 h 61833"/>
              <a:gd name="connsiteX4" fmla="*/ 292186 w 4846292"/>
              <a:gd name="connsiteY4" fmla="*/ 52 h 61833"/>
              <a:gd name="connsiteX0" fmla="*/ 0 w 4554106"/>
              <a:gd name="connsiteY0" fmla="*/ 52 h 61833"/>
              <a:gd name="connsiteX1" fmla="*/ 4542175 w 4554106"/>
              <a:gd name="connsiteY1" fmla="*/ 0 h 61833"/>
              <a:gd name="connsiteX2" fmla="*/ 4554106 w 4554106"/>
              <a:gd name="connsiteY2" fmla="*/ 61833 h 61833"/>
              <a:gd name="connsiteX3" fmla="*/ 91188 w 4554106"/>
              <a:gd name="connsiteY3" fmla="*/ 60726 h 61833"/>
              <a:gd name="connsiteX4" fmla="*/ 0 w 4554106"/>
              <a:gd name="connsiteY4" fmla="*/ 52 h 61833"/>
              <a:gd name="connsiteX0" fmla="*/ 280942 w 4462918"/>
              <a:gd name="connsiteY0" fmla="*/ 1568 h 61833"/>
              <a:gd name="connsiteX1" fmla="*/ 4450987 w 4462918"/>
              <a:gd name="connsiteY1" fmla="*/ 0 h 61833"/>
              <a:gd name="connsiteX2" fmla="*/ 4462918 w 4462918"/>
              <a:gd name="connsiteY2" fmla="*/ 61833 h 61833"/>
              <a:gd name="connsiteX3" fmla="*/ 0 w 4462918"/>
              <a:gd name="connsiteY3" fmla="*/ 60726 h 61833"/>
              <a:gd name="connsiteX4" fmla="*/ 280942 w 4462918"/>
              <a:gd name="connsiteY4" fmla="*/ 1568 h 61833"/>
              <a:gd name="connsiteX0" fmla="*/ 281629 w 4463605"/>
              <a:gd name="connsiteY0" fmla="*/ 1568 h 61833"/>
              <a:gd name="connsiteX1" fmla="*/ 4451674 w 4463605"/>
              <a:gd name="connsiteY1" fmla="*/ 0 h 61833"/>
              <a:gd name="connsiteX2" fmla="*/ 4463605 w 4463605"/>
              <a:gd name="connsiteY2" fmla="*/ 61833 h 61833"/>
              <a:gd name="connsiteX3" fmla="*/ 0 w 4463605"/>
              <a:gd name="connsiteY3" fmla="*/ 56978 h 61833"/>
              <a:gd name="connsiteX4" fmla="*/ 281629 w 4463605"/>
              <a:gd name="connsiteY4" fmla="*/ 1568 h 61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605" h="61833">
                <a:moveTo>
                  <a:pt x="281629" y="1568"/>
                </a:moveTo>
                <a:lnTo>
                  <a:pt x="4451674" y="0"/>
                </a:lnTo>
                <a:cubicBezTo>
                  <a:pt x="4451674" y="20049"/>
                  <a:pt x="4463605" y="41784"/>
                  <a:pt x="4463605" y="61833"/>
                </a:cubicBezTo>
                <a:lnTo>
                  <a:pt x="0" y="56978"/>
                </a:lnTo>
                <a:lnTo>
                  <a:pt x="281629" y="15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70E1E25C-8D32-60EA-2008-17AE945778B6}"/>
              </a:ext>
            </a:extLst>
          </p:cNvPr>
          <p:cNvSpPr/>
          <p:nvPr userDrawn="1"/>
        </p:nvSpPr>
        <p:spPr>
          <a:xfrm>
            <a:off x="-1" y="0"/>
            <a:ext cx="251991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15">
            <a:extLst>
              <a:ext uri="{FF2B5EF4-FFF2-40B4-BE49-F238E27FC236}">
                <a16:creationId xmlns:a16="http://schemas.microsoft.com/office/drawing/2014/main" id="{64601DD5-234D-45DF-CD01-EC5020709A01}"/>
              </a:ext>
            </a:extLst>
          </p:cNvPr>
          <p:cNvSpPr/>
          <p:nvPr userDrawn="1"/>
        </p:nvSpPr>
        <p:spPr>
          <a:xfrm rot="20976822" flipV="1">
            <a:off x="-26586" y="1058296"/>
            <a:ext cx="2574688" cy="63149"/>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 name="connsiteX0" fmla="*/ 1 w 7512110"/>
              <a:gd name="connsiteY0" fmla="*/ 0 h 63893"/>
              <a:gd name="connsiteX1" fmla="*/ 7512110 w 7512110"/>
              <a:gd name="connsiteY1" fmla="*/ 3506 h 63893"/>
              <a:gd name="connsiteX2" fmla="*/ 2570760 w 7512110"/>
              <a:gd name="connsiteY2" fmla="*/ 63893 h 63893"/>
              <a:gd name="connsiteX3" fmla="*/ 10834 w 7512110"/>
              <a:gd name="connsiteY3" fmla="*/ 59054 h 63893"/>
              <a:gd name="connsiteX4" fmla="*/ 1 w 7512110"/>
              <a:gd name="connsiteY4" fmla="*/ 0 h 63893"/>
              <a:gd name="connsiteX0" fmla="*/ 1 w 2570760"/>
              <a:gd name="connsiteY0" fmla="*/ 6500 h 70393"/>
              <a:gd name="connsiteX1" fmla="*/ 2565148 w 2570760"/>
              <a:gd name="connsiteY1" fmla="*/ 0 h 70393"/>
              <a:gd name="connsiteX2" fmla="*/ 2570760 w 2570760"/>
              <a:gd name="connsiteY2" fmla="*/ 70393 h 70393"/>
              <a:gd name="connsiteX3" fmla="*/ 10834 w 2570760"/>
              <a:gd name="connsiteY3" fmla="*/ 65554 h 70393"/>
              <a:gd name="connsiteX4" fmla="*/ 1 w 2570760"/>
              <a:gd name="connsiteY4" fmla="*/ 6500 h 70393"/>
              <a:gd name="connsiteX0" fmla="*/ 1 w 2574688"/>
              <a:gd name="connsiteY0" fmla="*/ 6500 h 65554"/>
              <a:gd name="connsiteX1" fmla="*/ 2565148 w 2574688"/>
              <a:gd name="connsiteY1" fmla="*/ 0 h 65554"/>
              <a:gd name="connsiteX2" fmla="*/ 2574688 w 2574688"/>
              <a:gd name="connsiteY2" fmla="*/ 64701 h 65554"/>
              <a:gd name="connsiteX3" fmla="*/ 10834 w 2574688"/>
              <a:gd name="connsiteY3" fmla="*/ 65554 h 65554"/>
              <a:gd name="connsiteX4" fmla="*/ 1 w 2574688"/>
              <a:gd name="connsiteY4" fmla="*/ 6500 h 65554"/>
              <a:gd name="connsiteX0" fmla="*/ 1 w 2574688"/>
              <a:gd name="connsiteY0" fmla="*/ 4095 h 63149"/>
              <a:gd name="connsiteX1" fmla="*/ 2565589 w 2574688"/>
              <a:gd name="connsiteY1" fmla="*/ 0 h 63149"/>
              <a:gd name="connsiteX2" fmla="*/ 2574688 w 2574688"/>
              <a:gd name="connsiteY2" fmla="*/ 62296 h 63149"/>
              <a:gd name="connsiteX3" fmla="*/ 10834 w 2574688"/>
              <a:gd name="connsiteY3" fmla="*/ 63149 h 63149"/>
              <a:gd name="connsiteX4" fmla="*/ 1 w 2574688"/>
              <a:gd name="connsiteY4" fmla="*/ 4095 h 6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4688" h="63149">
                <a:moveTo>
                  <a:pt x="1" y="4095"/>
                </a:moveTo>
                <a:lnTo>
                  <a:pt x="2565589" y="0"/>
                </a:lnTo>
                <a:lnTo>
                  <a:pt x="2574688" y="62296"/>
                </a:lnTo>
                <a:lnTo>
                  <a:pt x="10834" y="63149"/>
                </a:lnTo>
                <a:cubicBezTo>
                  <a:pt x="10835" y="42802"/>
                  <a:pt x="0" y="24442"/>
                  <a:pt x="1" y="40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67D0E83-272D-4310-AAD3-34EB69AD7915}"/>
              </a:ext>
            </a:extLst>
          </p:cNvPr>
          <p:cNvSpPr>
            <a:spLocks noGrp="1"/>
          </p:cNvSpPr>
          <p:nvPr>
            <p:ph type="title"/>
          </p:nvPr>
        </p:nvSpPr>
        <p:spPr>
          <a:xfrm>
            <a:off x="512642" y="2665504"/>
            <a:ext cx="4446182" cy="1325563"/>
          </a:xfrm>
          <a:solidFill>
            <a:schemeClr val="bg1"/>
          </a:solidFill>
          <a:ln w="38100">
            <a:solidFill>
              <a:schemeClr val="tx2"/>
            </a:solidFill>
          </a:ln>
        </p:spPr>
        <p:txBody>
          <a:bodyPr>
            <a:normAutofit/>
          </a:bodyPr>
          <a:lstStyle>
            <a:lvl1pPr marL="0" indent="0" algn="ctr">
              <a:buNone/>
              <a:defRPr sz="2800" b="1">
                <a:latin typeface="Arial" panose="020B0604020202020204" pitchFamily="34" charset="0"/>
                <a:cs typeface="Arial" panose="020B0604020202020204" pitchFamily="34" charset="0"/>
              </a:defRPr>
            </a:lvl1pPr>
          </a:lstStyle>
          <a:p>
            <a:r>
              <a:rPr lang="fr-FR"/>
              <a:t>Modifiez le style du titre</a:t>
            </a:r>
          </a:p>
        </p:txBody>
      </p:sp>
      <p:sp>
        <p:nvSpPr>
          <p:cNvPr id="3" name="Espace réservé du contenu 2">
            <a:extLst>
              <a:ext uri="{FF2B5EF4-FFF2-40B4-BE49-F238E27FC236}">
                <a16:creationId xmlns:a16="http://schemas.microsoft.com/office/drawing/2014/main" id="{F35B0C69-227E-4C89-D031-CDB474C1C2FE}"/>
              </a:ext>
            </a:extLst>
          </p:cNvPr>
          <p:cNvSpPr>
            <a:spLocks noGrp="1"/>
          </p:cNvSpPr>
          <p:nvPr>
            <p:ph idx="1" hasCustomPrompt="1"/>
          </p:nvPr>
        </p:nvSpPr>
        <p:spPr>
          <a:xfrm>
            <a:off x="5497032" y="1244009"/>
            <a:ext cx="5856767" cy="4348717"/>
          </a:xfrm>
          <a:prstGeom prst="rect">
            <a:avLst/>
          </a:prstGeom>
        </p:spPr>
        <p:txBody>
          <a:bodyPr anchor="ctr" anchorCtr="0"/>
          <a:lstStyle>
            <a:lvl1pPr marL="542925" indent="-542925">
              <a:buSzPct val="80000"/>
              <a:buFontTx/>
              <a:buBlip>
                <a:blip r:embed="rId2"/>
              </a:buBlip>
              <a:defRPr sz="2400">
                <a:latin typeface="Arial" panose="020B0604020202020204" pitchFamily="34" charset="0"/>
                <a:cs typeface="Arial" panose="020B0604020202020204" pitchFamily="34" charset="0"/>
              </a:defRPr>
            </a:lvl1pPr>
            <a:lvl2pPr marL="808038" indent="-265113">
              <a:buClr>
                <a:schemeClr val="accent1"/>
              </a:buClr>
              <a:defRPr sz="2000">
                <a:latin typeface="Arial" panose="020B0604020202020204" pitchFamily="34" charset="0"/>
                <a:cs typeface="Arial" panose="020B0604020202020204" pitchFamily="34" charset="0"/>
              </a:defRPr>
            </a:lvl2pPr>
            <a:lvl3pPr marL="1200150" indent="-285750">
              <a:buClr>
                <a:schemeClr val="accent3"/>
              </a:buClr>
              <a:buFont typeface="Titillium" panose="00000500000000000000" pitchFamily="50" charset="0"/>
              <a:buChar char="-"/>
              <a:defRPr sz="1800">
                <a:latin typeface="Arial" panose="020B0604020202020204" pitchFamily="34" charset="0"/>
                <a:cs typeface="Arial" panose="020B0604020202020204" pitchFamily="34" charset="0"/>
              </a:defRPr>
            </a:lvl3pPr>
          </a:lstStyle>
          <a:p>
            <a:pPr lvl="0"/>
            <a:r>
              <a:rPr lang="fr-FR"/>
              <a:t>Cliquez pour ajouter du texte ou cliquez sur les icônes pour ajouter une photo, un graphe…</a:t>
            </a:r>
          </a:p>
          <a:p>
            <a:pPr lvl="1"/>
            <a:r>
              <a:rPr lang="fr-FR"/>
              <a:t>Deuxième niveau</a:t>
            </a:r>
          </a:p>
          <a:p>
            <a:pPr lvl="2"/>
            <a:r>
              <a:rPr lang="fr-FR"/>
              <a:t>Troisième niveau</a:t>
            </a:r>
          </a:p>
        </p:txBody>
      </p:sp>
    </p:spTree>
    <p:extLst>
      <p:ext uri="{BB962C8B-B14F-4D97-AF65-F5344CB8AC3E}">
        <p14:creationId xmlns:p14="http://schemas.microsoft.com/office/powerpoint/2010/main" val="3241457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Disposition personnalisée gris clai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59E3FD-7B41-A3EC-BF7F-410688F49C30}"/>
              </a:ext>
            </a:extLst>
          </p:cNvPr>
          <p:cNvSpPr>
            <a:spLocks noGrp="1"/>
          </p:cNvSpPr>
          <p:nvPr>
            <p:ph type="title" hasCustomPrompt="1"/>
          </p:nvPr>
        </p:nvSpPr>
        <p:spPr>
          <a:xfrm>
            <a:off x="554400" y="298800"/>
            <a:ext cx="11350640" cy="473075"/>
          </a:xfrm>
          <a:noFill/>
        </p:spPr>
        <p:txBody>
          <a:bodyPr/>
          <a:lstStyle>
            <a:lvl1pPr>
              <a:defRPr>
                <a:latin typeface="Arial" panose="020B0604020202020204" pitchFamily="34" charset="0"/>
                <a:cs typeface="Arial" panose="020B0604020202020204" pitchFamily="34" charset="0"/>
              </a:defRPr>
            </a:lvl1pPr>
          </a:lstStyle>
          <a:p>
            <a:r>
              <a:rPr lang="fr-FR"/>
              <a:t>CLIQUEZ POUR AJOUTER UN TITRE</a:t>
            </a:r>
          </a:p>
        </p:txBody>
      </p:sp>
      <p:sp>
        <p:nvSpPr>
          <p:cNvPr id="3" name="Espace réservé du pied de page 2">
            <a:extLst>
              <a:ext uri="{FF2B5EF4-FFF2-40B4-BE49-F238E27FC236}">
                <a16:creationId xmlns:a16="http://schemas.microsoft.com/office/drawing/2014/main" id="{C534000B-1106-D809-6A7F-D05959FA5F06}"/>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
        <p:nvSpPr>
          <p:cNvPr id="9" name="Sous-titre 2">
            <a:extLst>
              <a:ext uri="{FF2B5EF4-FFF2-40B4-BE49-F238E27FC236}">
                <a16:creationId xmlns:a16="http://schemas.microsoft.com/office/drawing/2014/main" id="{1E05DA09-F5D7-620B-6957-6603FC1425EE}"/>
              </a:ext>
            </a:extLst>
          </p:cNvPr>
          <p:cNvSpPr>
            <a:spLocks noGrp="1"/>
          </p:cNvSpPr>
          <p:nvPr>
            <p:ph type="subTitle" idx="1"/>
          </p:nvPr>
        </p:nvSpPr>
        <p:spPr>
          <a:xfrm>
            <a:off x="555525" y="838200"/>
            <a:ext cx="10814080" cy="689811"/>
          </a:xfrm>
          <a:prstGeom prst="rect">
            <a:avLst/>
          </a:prstGeom>
          <a:noFill/>
        </p:spPr>
        <p:txBody>
          <a:bodyPr>
            <a:normAutofit/>
          </a:bodyPr>
          <a:lstStyle>
            <a:lvl1pPr marL="0" indent="0" algn="l">
              <a:buNone/>
              <a:defRPr sz="1800">
                <a:solidFill>
                  <a:schemeClr val="accent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13" name="ZoneTexte 12">
            <a:extLst>
              <a:ext uri="{FF2B5EF4-FFF2-40B4-BE49-F238E27FC236}">
                <a16:creationId xmlns:a16="http://schemas.microsoft.com/office/drawing/2014/main" id="{8D151B23-0980-AE3A-9665-27AA63B8907D}"/>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4" name="Rectangle 8">
            <a:extLst>
              <a:ext uri="{FF2B5EF4-FFF2-40B4-BE49-F238E27FC236}">
                <a16:creationId xmlns:a16="http://schemas.microsoft.com/office/drawing/2014/main" id="{DB52D20C-C5BC-6540-18BF-A81AB2DB912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a:extLst>
              <a:ext uri="{FF2B5EF4-FFF2-40B4-BE49-F238E27FC236}">
                <a16:creationId xmlns:a16="http://schemas.microsoft.com/office/drawing/2014/main" id="{4C958872-C5CE-1A15-CF45-7E0C614C71E0}"/>
              </a:ext>
            </a:extLst>
          </p:cNvPr>
          <p:cNvCxnSpPr>
            <a:cxnSpLocks/>
          </p:cNvCxnSpPr>
          <p:nvPr userDrawn="1"/>
        </p:nvCxnSpPr>
        <p:spPr>
          <a:xfrm>
            <a:off x="390268" y="6656173"/>
            <a:ext cx="1114459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 name="Espace réservé du contenu 6">
            <a:extLst>
              <a:ext uri="{FF2B5EF4-FFF2-40B4-BE49-F238E27FC236}">
                <a16:creationId xmlns:a16="http://schemas.microsoft.com/office/drawing/2014/main" id="{2727A6F0-8D1D-179E-663C-45A1993049BC}"/>
              </a:ext>
            </a:extLst>
          </p:cNvPr>
          <p:cNvSpPr>
            <a:spLocks noGrp="1"/>
          </p:cNvSpPr>
          <p:nvPr>
            <p:ph sz="quarter" idx="12" hasCustomPrompt="1"/>
          </p:nvPr>
        </p:nvSpPr>
        <p:spPr>
          <a:xfrm>
            <a:off x="838199" y="1631100"/>
            <a:ext cx="10515599" cy="4750404"/>
          </a:xfrm>
          <a:prstGeom prst="rect">
            <a:avLst/>
          </a:prstGeom>
        </p:spPr>
        <p:txBody>
          <a:bodyPr/>
          <a:lstStyle>
            <a:lvl1pPr marL="446088" indent="-446088">
              <a:buFontTx/>
              <a:buBlip>
                <a:blip r:embed="rId2"/>
              </a:buBlip>
              <a:defRPr/>
            </a:lvl1pPr>
            <a:lvl2pPr>
              <a:buClr>
                <a:schemeClr val="accent1"/>
              </a:buClr>
              <a:defRPr/>
            </a:lvl2pPr>
            <a:lvl3pPr>
              <a:buClr>
                <a:schemeClr val="accent3"/>
              </a:buClr>
              <a:defRPr/>
            </a:lvl3pPr>
          </a:lstStyle>
          <a:p>
            <a:pPr marL="446088" marR="0" lvl="0" indent="-446088" algn="l" defTabSz="914400" rtl="0" eaLnBrk="1" fontAlgn="auto" latinLnBrk="0" hangingPunct="1">
              <a:lnSpc>
                <a:spcPct val="90000"/>
              </a:lnSpc>
              <a:spcBef>
                <a:spcPts val="1000"/>
              </a:spcBef>
              <a:spcAft>
                <a:spcPts val="0"/>
              </a:spcAft>
              <a:buClrTx/>
              <a:buSzPct val="80000"/>
              <a:buFontTx/>
              <a:buBlip>
                <a:blip r:embed="rId2"/>
              </a:buBlip>
              <a:tabLst/>
              <a:defRPr/>
            </a:pPr>
            <a:r>
              <a:rPr lang="fr-FR"/>
              <a:t>Cliquez pour ajouter du texte ou cliquez sur les icônes pour ajouter une photo, un graphe… Faire une tabulation pour générer automatiquement la puce de niveau 2 et deux tabulations pour la puce de niveau 3.</a:t>
            </a:r>
          </a:p>
          <a:p>
            <a:pPr lvl="1"/>
            <a:r>
              <a:rPr lang="fr-FR"/>
              <a:t>Deuxième niveau</a:t>
            </a:r>
          </a:p>
          <a:p>
            <a:pPr lvl="2"/>
            <a:r>
              <a:rPr lang="fr-FR"/>
              <a:t>Troisième niveau</a:t>
            </a:r>
          </a:p>
        </p:txBody>
      </p:sp>
    </p:spTree>
    <p:extLst>
      <p:ext uri="{BB962C8B-B14F-4D97-AF65-F5344CB8AC3E}">
        <p14:creationId xmlns:p14="http://schemas.microsoft.com/office/powerpoint/2010/main" val="4259078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Page de section - gris fonc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DDAE437-2DA2-83C2-26BE-1CF3C8F8B0B7}"/>
              </a:ext>
            </a:extLst>
          </p:cNvPr>
          <p:cNvSpPr/>
          <p:nvPr userDrawn="1"/>
        </p:nvSpPr>
        <p:spPr>
          <a:xfrm rot="20976822" flipV="1">
            <a:off x="-67504" y="612178"/>
            <a:ext cx="7512110" cy="60145"/>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2110" h="60145">
                <a:moveTo>
                  <a:pt x="1" y="0"/>
                </a:moveTo>
                <a:lnTo>
                  <a:pt x="7512110" y="3506"/>
                </a:lnTo>
                <a:lnTo>
                  <a:pt x="7205323" y="60145"/>
                </a:lnTo>
                <a:lnTo>
                  <a:pt x="10834" y="59054"/>
                </a:lnTo>
                <a:cubicBezTo>
                  <a:pt x="10835" y="38707"/>
                  <a:pt x="0" y="20347"/>
                  <a:pt x="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01CC5366-72DD-DA80-EA7E-72A4DD9DF41F}"/>
              </a:ext>
            </a:extLst>
          </p:cNvPr>
          <p:cNvSpPr/>
          <p:nvPr userDrawn="1"/>
        </p:nvSpPr>
        <p:spPr>
          <a:xfrm rot="20976822" flipV="1">
            <a:off x="7774597" y="6450892"/>
            <a:ext cx="4463605" cy="61833"/>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9853733 w 11032958"/>
              <a:gd name="connsiteY2" fmla="*/ 57545 h 60145"/>
              <a:gd name="connsiteX3" fmla="*/ 0 w 11032958"/>
              <a:gd name="connsiteY3" fmla="*/ 60145 h 60145"/>
              <a:gd name="connsiteX4" fmla="*/ 0 w 11032958"/>
              <a:gd name="connsiteY4" fmla="*/ 0 h 60145"/>
              <a:gd name="connsiteX0" fmla="*/ 0 w 9853733"/>
              <a:gd name="connsiteY0" fmla="*/ 2601 h 62746"/>
              <a:gd name="connsiteX1" fmla="*/ 9853732 w 9853733"/>
              <a:gd name="connsiteY1" fmla="*/ 0 h 62746"/>
              <a:gd name="connsiteX2" fmla="*/ 9853733 w 9853733"/>
              <a:gd name="connsiteY2" fmla="*/ 60146 h 62746"/>
              <a:gd name="connsiteX3" fmla="*/ 0 w 9853733"/>
              <a:gd name="connsiteY3" fmla="*/ 62746 h 62746"/>
              <a:gd name="connsiteX4" fmla="*/ 0 w 9853733"/>
              <a:gd name="connsiteY4" fmla="*/ 2601 h 62746"/>
              <a:gd name="connsiteX0" fmla="*/ 0 w 9853733"/>
              <a:gd name="connsiteY0" fmla="*/ 4288 h 64433"/>
              <a:gd name="connsiteX1" fmla="*/ 9841802 w 9853733"/>
              <a:gd name="connsiteY1" fmla="*/ 0 h 64433"/>
              <a:gd name="connsiteX2" fmla="*/ 9853733 w 9853733"/>
              <a:gd name="connsiteY2" fmla="*/ 61833 h 64433"/>
              <a:gd name="connsiteX3" fmla="*/ 0 w 9853733"/>
              <a:gd name="connsiteY3" fmla="*/ 64433 h 64433"/>
              <a:gd name="connsiteX4" fmla="*/ 0 w 9853733"/>
              <a:gd name="connsiteY4" fmla="*/ 4288 h 64433"/>
              <a:gd name="connsiteX0" fmla="*/ 5299627 w 9853733"/>
              <a:gd name="connsiteY0" fmla="*/ 52 h 64433"/>
              <a:gd name="connsiteX1" fmla="*/ 9841802 w 9853733"/>
              <a:gd name="connsiteY1" fmla="*/ 0 h 64433"/>
              <a:gd name="connsiteX2" fmla="*/ 9853733 w 9853733"/>
              <a:gd name="connsiteY2" fmla="*/ 61833 h 64433"/>
              <a:gd name="connsiteX3" fmla="*/ 0 w 9853733"/>
              <a:gd name="connsiteY3" fmla="*/ 64433 h 64433"/>
              <a:gd name="connsiteX4" fmla="*/ 5299627 w 9853733"/>
              <a:gd name="connsiteY4" fmla="*/ 52 h 64433"/>
              <a:gd name="connsiteX0" fmla="*/ 292186 w 4846292"/>
              <a:gd name="connsiteY0" fmla="*/ 52 h 61833"/>
              <a:gd name="connsiteX1" fmla="*/ 4834361 w 4846292"/>
              <a:gd name="connsiteY1" fmla="*/ 0 h 61833"/>
              <a:gd name="connsiteX2" fmla="*/ 4846292 w 4846292"/>
              <a:gd name="connsiteY2" fmla="*/ 61833 h 61833"/>
              <a:gd name="connsiteX3" fmla="*/ 0 w 4846292"/>
              <a:gd name="connsiteY3" fmla="*/ 61271 h 61833"/>
              <a:gd name="connsiteX4" fmla="*/ 292186 w 4846292"/>
              <a:gd name="connsiteY4" fmla="*/ 52 h 61833"/>
              <a:gd name="connsiteX0" fmla="*/ 0 w 4554106"/>
              <a:gd name="connsiteY0" fmla="*/ 52 h 61833"/>
              <a:gd name="connsiteX1" fmla="*/ 4542175 w 4554106"/>
              <a:gd name="connsiteY1" fmla="*/ 0 h 61833"/>
              <a:gd name="connsiteX2" fmla="*/ 4554106 w 4554106"/>
              <a:gd name="connsiteY2" fmla="*/ 61833 h 61833"/>
              <a:gd name="connsiteX3" fmla="*/ 91188 w 4554106"/>
              <a:gd name="connsiteY3" fmla="*/ 60726 h 61833"/>
              <a:gd name="connsiteX4" fmla="*/ 0 w 4554106"/>
              <a:gd name="connsiteY4" fmla="*/ 52 h 61833"/>
              <a:gd name="connsiteX0" fmla="*/ 280942 w 4462918"/>
              <a:gd name="connsiteY0" fmla="*/ 1568 h 61833"/>
              <a:gd name="connsiteX1" fmla="*/ 4450987 w 4462918"/>
              <a:gd name="connsiteY1" fmla="*/ 0 h 61833"/>
              <a:gd name="connsiteX2" fmla="*/ 4462918 w 4462918"/>
              <a:gd name="connsiteY2" fmla="*/ 61833 h 61833"/>
              <a:gd name="connsiteX3" fmla="*/ 0 w 4462918"/>
              <a:gd name="connsiteY3" fmla="*/ 60726 h 61833"/>
              <a:gd name="connsiteX4" fmla="*/ 280942 w 4462918"/>
              <a:gd name="connsiteY4" fmla="*/ 1568 h 61833"/>
              <a:gd name="connsiteX0" fmla="*/ 281629 w 4463605"/>
              <a:gd name="connsiteY0" fmla="*/ 1568 h 61833"/>
              <a:gd name="connsiteX1" fmla="*/ 4451674 w 4463605"/>
              <a:gd name="connsiteY1" fmla="*/ 0 h 61833"/>
              <a:gd name="connsiteX2" fmla="*/ 4463605 w 4463605"/>
              <a:gd name="connsiteY2" fmla="*/ 61833 h 61833"/>
              <a:gd name="connsiteX3" fmla="*/ 0 w 4463605"/>
              <a:gd name="connsiteY3" fmla="*/ 56978 h 61833"/>
              <a:gd name="connsiteX4" fmla="*/ 281629 w 4463605"/>
              <a:gd name="connsiteY4" fmla="*/ 1568 h 61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605" h="61833">
                <a:moveTo>
                  <a:pt x="281629" y="1568"/>
                </a:moveTo>
                <a:lnTo>
                  <a:pt x="4451674" y="0"/>
                </a:lnTo>
                <a:cubicBezTo>
                  <a:pt x="4451674" y="20049"/>
                  <a:pt x="4463605" y="41784"/>
                  <a:pt x="4463605" y="61833"/>
                </a:cubicBezTo>
                <a:lnTo>
                  <a:pt x="0" y="56978"/>
                </a:lnTo>
                <a:lnTo>
                  <a:pt x="281629" y="156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70E1E25C-8D32-60EA-2008-17AE945778B6}"/>
              </a:ext>
            </a:extLst>
          </p:cNvPr>
          <p:cNvSpPr/>
          <p:nvPr userDrawn="1"/>
        </p:nvSpPr>
        <p:spPr>
          <a:xfrm>
            <a:off x="-1" y="0"/>
            <a:ext cx="25199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15">
            <a:extLst>
              <a:ext uri="{FF2B5EF4-FFF2-40B4-BE49-F238E27FC236}">
                <a16:creationId xmlns:a16="http://schemas.microsoft.com/office/drawing/2014/main" id="{64601DD5-234D-45DF-CD01-EC5020709A01}"/>
              </a:ext>
            </a:extLst>
          </p:cNvPr>
          <p:cNvSpPr/>
          <p:nvPr userDrawn="1"/>
        </p:nvSpPr>
        <p:spPr>
          <a:xfrm rot="20976822" flipV="1">
            <a:off x="-26586" y="1058296"/>
            <a:ext cx="2574688" cy="63149"/>
          </a:xfrm>
          <a:custGeom>
            <a:avLst/>
            <a:gdLst>
              <a:gd name="connsiteX0" fmla="*/ 0 w 11032958"/>
              <a:gd name="connsiteY0" fmla="*/ 0 h 60145"/>
              <a:gd name="connsiteX1" fmla="*/ 11032958 w 11032958"/>
              <a:gd name="connsiteY1" fmla="*/ 0 h 60145"/>
              <a:gd name="connsiteX2" fmla="*/ 11032958 w 11032958"/>
              <a:gd name="connsiteY2" fmla="*/ 60145 h 60145"/>
              <a:gd name="connsiteX3" fmla="*/ 0 w 11032958"/>
              <a:gd name="connsiteY3" fmla="*/ 60145 h 60145"/>
              <a:gd name="connsiteX4" fmla="*/ 0 w 11032958"/>
              <a:gd name="connsiteY4" fmla="*/ 0 h 60145"/>
              <a:gd name="connsiteX0" fmla="*/ 0 w 11032958"/>
              <a:gd name="connsiteY0" fmla="*/ 0 h 60145"/>
              <a:gd name="connsiteX1" fmla="*/ 11032958 w 11032958"/>
              <a:gd name="connsiteY1" fmla="*/ 0 h 60145"/>
              <a:gd name="connsiteX2" fmla="*/ 11032958 w 11032958"/>
              <a:gd name="connsiteY2" fmla="*/ 60145 h 60145"/>
              <a:gd name="connsiteX3" fmla="*/ 235592 w 11032958"/>
              <a:gd name="connsiteY3" fmla="*/ 58591 h 60145"/>
              <a:gd name="connsiteX4" fmla="*/ 0 w 11032958"/>
              <a:gd name="connsiteY4" fmla="*/ 0 h 60145"/>
              <a:gd name="connsiteX0" fmla="*/ 0 w 10816085"/>
              <a:gd name="connsiteY0" fmla="*/ 0 h 62895"/>
              <a:gd name="connsiteX1" fmla="*/ 10816085 w 10816085"/>
              <a:gd name="connsiteY1" fmla="*/ 2750 h 62895"/>
              <a:gd name="connsiteX2" fmla="*/ 10816085 w 10816085"/>
              <a:gd name="connsiteY2" fmla="*/ 62895 h 62895"/>
              <a:gd name="connsiteX3" fmla="*/ 18719 w 10816085"/>
              <a:gd name="connsiteY3" fmla="*/ 61341 h 62895"/>
              <a:gd name="connsiteX4" fmla="*/ 0 w 10816085"/>
              <a:gd name="connsiteY4" fmla="*/ 0 h 62895"/>
              <a:gd name="connsiteX0" fmla="*/ 3 w 10797366"/>
              <a:gd name="connsiteY0" fmla="*/ 0 h 62594"/>
              <a:gd name="connsiteX1" fmla="*/ 10797366 w 10797366"/>
              <a:gd name="connsiteY1" fmla="*/ 2449 h 62594"/>
              <a:gd name="connsiteX2" fmla="*/ 10797366 w 10797366"/>
              <a:gd name="connsiteY2" fmla="*/ 62594 h 62594"/>
              <a:gd name="connsiteX3" fmla="*/ 0 w 10797366"/>
              <a:gd name="connsiteY3" fmla="*/ 61040 h 62594"/>
              <a:gd name="connsiteX4" fmla="*/ 3 w 10797366"/>
              <a:gd name="connsiteY4" fmla="*/ 0 h 62594"/>
              <a:gd name="connsiteX0" fmla="*/ 1 w 10797364"/>
              <a:gd name="connsiteY0" fmla="*/ 0 h 62594"/>
              <a:gd name="connsiteX1" fmla="*/ 10797364 w 10797364"/>
              <a:gd name="connsiteY1" fmla="*/ 2449 h 62594"/>
              <a:gd name="connsiteX2" fmla="*/ 10797364 w 10797364"/>
              <a:gd name="connsiteY2" fmla="*/ 62594 h 62594"/>
              <a:gd name="connsiteX3" fmla="*/ 10834 w 10797364"/>
              <a:gd name="connsiteY3" fmla="*/ 59054 h 62594"/>
              <a:gd name="connsiteX4" fmla="*/ 1 w 10797364"/>
              <a:gd name="connsiteY4" fmla="*/ 0 h 62594"/>
              <a:gd name="connsiteX0" fmla="*/ 1 w 10797364"/>
              <a:gd name="connsiteY0" fmla="*/ 0 h 62594"/>
              <a:gd name="connsiteX1" fmla="*/ 7474664 w 10797364"/>
              <a:gd name="connsiteY1" fmla="*/ 2903 h 62594"/>
              <a:gd name="connsiteX2" fmla="*/ 10797364 w 10797364"/>
              <a:gd name="connsiteY2" fmla="*/ 62594 h 62594"/>
              <a:gd name="connsiteX3" fmla="*/ 10834 w 10797364"/>
              <a:gd name="connsiteY3" fmla="*/ 59054 h 62594"/>
              <a:gd name="connsiteX4" fmla="*/ 1 w 10797364"/>
              <a:gd name="connsiteY4" fmla="*/ 0 h 62594"/>
              <a:gd name="connsiteX0" fmla="*/ 1 w 7474664"/>
              <a:gd name="connsiteY0" fmla="*/ 0 h 60145"/>
              <a:gd name="connsiteX1" fmla="*/ 7474664 w 7474664"/>
              <a:gd name="connsiteY1" fmla="*/ 2903 h 60145"/>
              <a:gd name="connsiteX2" fmla="*/ 7205323 w 7474664"/>
              <a:gd name="connsiteY2" fmla="*/ 60145 h 60145"/>
              <a:gd name="connsiteX3" fmla="*/ 10834 w 7474664"/>
              <a:gd name="connsiteY3" fmla="*/ 59054 h 60145"/>
              <a:gd name="connsiteX4" fmla="*/ 1 w 7474664"/>
              <a:gd name="connsiteY4" fmla="*/ 0 h 60145"/>
              <a:gd name="connsiteX0" fmla="*/ 1 w 7512110"/>
              <a:gd name="connsiteY0" fmla="*/ 0 h 60145"/>
              <a:gd name="connsiteX1" fmla="*/ 7512110 w 7512110"/>
              <a:gd name="connsiteY1" fmla="*/ 3506 h 60145"/>
              <a:gd name="connsiteX2" fmla="*/ 7205323 w 7512110"/>
              <a:gd name="connsiteY2" fmla="*/ 60145 h 60145"/>
              <a:gd name="connsiteX3" fmla="*/ 10834 w 7512110"/>
              <a:gd name="connsiteY3" fmla="*/ 59054 h 60145"/>
              <a:gd name="connsiteX4" fmla="*/ 1 w 7512110"/>
              <a:gd name="connsiteY4" fmla="*/ 0 h 60145"/>
              <a:gd name="connsiteX0" fmla="*/ 1 w 7512110"/>
              <a:gd name="connsiteY0" fmla="*/ 0 h 63893"/>
              <a:gd name="connsiteX1" fmla="*/ 7512110 w 7512110"/>
              <a:gd name="connsiteY1" fmla="*/ 3506 h 63893"/>
              <a:gd name="connsiteX2" fmla="*/ 2570760 w 7512110"/>
              <a:gd name="connsiteY2" fmla="*/ 63893 h 63893"/>
              <a:gd name="connsiteX3" fmla="*/ 10834 w 7512110"/>
              <a:gd name="connsiteY3" fmla="*/ 59054 h 63893"/>
              <a:gd name="connsiteX4" fmla="*/ 1 w 7512110"/>
              <a:gd name="connsiteY4" fmla="*/ 0 h 63893"/>
              <a:gd name="connsiteX0" fmla="*/ 1 w 2570760"/>
              <a:gd name="connsiteY0" fmla="*/ 6500 h 70393"/>
              <a:gd name="connsiteX1" fmla="*/ 2565148 w 2570760"/>
              <a:gd name="connsiteY1" fmla="*/ 0 h 70393"/>
              <a:gd name="connsiteX2" fmla="*/ 2570760 w 2570760"/>
              <a:gd name="connsiteY2" fmla="*/ 70393 h 70393"/>
              <a:gd name="connsiteX3" fmla="*/ 10834 w 2570760"/>
              <a:gd name="connsiteY3" fmla="*/ 65554 h 70393"/>
              <a:gd name="connsiteX4" fmla="*/ 1 w 2570760"/>
              <a:gd name="connsiteY4" fmla="*/ 6500 h 70393"/>
              <a:gd name="connsiteX0" fmla="*/ 1 w 2574688"/>
              <a:gd name="connsiteY0" fmla="*/ 6500 h 65554"/>
              <a:gd name="connsiteX1" fmla="*/ 2565148 w 2574688"/>
              <a:gd name="connsiteY1" fmla="*/ 0 h 65554"/>
              <a:gd name="connsiteX2" fmla="*/ 2574688 w 2574688"/>
              <a:gd name="connsiteY2" fmla="*/ 64701 h 65554"/>
              <a:gd name="connsiteX3" fmla="*/ 10834 w 2574688"/>
              <a:gd name="connsiteY3" fmla="*/ 65554 h 65554"/>
              <a:gd name="connsiteX4" fmla="*/ 1 w 2574688"/>
              <a:gd name="connsiteY4" fmla="*/ 6500 h 65554"/>
              <a:gd name="connsiteX0" fmla="*/ 1 w 2574688"/>
              <a:gd name="connsiteY0" fmla="*/ 4095 h 63149"/>
              <a:gd name="connsiteX1" fmla="*/ 2565589 w 2574688"/>
              <a:gd name="connsiteY1" fmla="*/ 0 h 63149"/>
              <a:gd name="connsiteX2" fmla="*/ 2574688 w 2574688"/>
              <a:gd name="connsiteY2" fmla="*/ 62296 h 63149"/>
              <a:gd name="connsiteX3" fmla="*/ 10834 w 2574688"/>
              <a:gd name="connsiteY3" fmla="*/ 63149 h 63149"/>
              <a:gd name="connsiteX4" fmla="*/ 1 w 2574688"/>
              <a:gd name="connsiteY4" fmla="*/ 4095 h 6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4688" h="63149">
                <a:moveTo>
                  <a:pt x="1" y="4095"/>
                </a:moveTo>
                <a:lnTo>
                  <a:pt x="2565589" y="0"/>
                </a:lnTo>
                <a:lnTo>
                  <a:pt x="2574688" y="62296"/>
                </a:lnTo>
                <a:lnTo>
                  <a:pt x="10834" y="63149"/>
                </a:lnTo>
                <a:cubicBezTo>
                  <a:pt x="10835" y="42802"/>
                  <a:pt x="0" y="24442"/>
                  <a:pt x="1" y="40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67D0E83-272D-4310-AAD3-34EB69AD7915}"/>
              </a:ext>
            </a:extLst>
          </p:cNvPr>
          <p:cNvSpPr>
            <a:spLocks noGrp="1"/>
          </p:cNvSpPr>
          <p:nvPr>
            <p:ph type="title"/>
          </p:nvPr>
        </p:nvSpPr>
        <p:spPr>
          <a:xfrm>
            <a:off x="512642" y="2665504"/>
            <a:ext cx="4446182" cy="1325563"/>
          </a:xfrm>
          <a:solidFill>
            <a:schemeClr val="bg1"/>
          </a:solidFill>
          <a:ln w="38100">
            <a:solidFill>
              <a:schemeClr val="accent1"/>
            </a:solidFill>
          </a:ln>
        </p:spPr>
        <p:txBody>
          <a:bodyPr>
            <a:normAutofit/>
          </a:bodyPr>
          <a:lstStyle>
            <a:lvl1pPr marL="0" indent="0" algn="ctr">
              <a:buNone/>
              <a:defRPr sz="2800" b="1">
                <a:solidFill>
                  <a:schemeClr val="accent1"/>
                </a:solidFill>
                <a:latin typeface="Arial" panose="020B0604020202020204" pitchFamily="34" charset="0"/>
                <a:cs typeface="Arial" panose="020B0604020202020204" pitchFamily="34" charset="0"/>
              </a:defRPr>
            </a:lvl1pPr>
          </a:lstStyle>
          <a:p>
            <a:r>
              <a:rPr lang="fr-FR"/>
              <a:t>Modifiez le style du titre</a:t>
            </a:r>
          </a:p>
        </p:txBody>
      </p:sp>
      <p:sp>
        <p:nvSpPr>
          <p:cNvPr id="3" name="Espace réservé du contenu 2">
            <a:extLst>
              <a:ext uri="{FF2B5EF4-FFF2-40B4-BE49-F238E27FC236}">
                <a16:creationId xmlns:a16="http://schemas.microsoft.com/office/drawing/2014/main" id="{67FAB918-4F2E-3479-E977-B026357B852D}"/>
              </a:ext>
            </a:extLst>
          </p:cNvPr>
          <p:cNvSpPr>
            <a:spLocks noGrp="1"/>
          </p:cNvSpPr>
          <p:nvPr>
            <p:ph idx="1" hasCustomPrompt="1"/>
          </p:nvPr>
        </p:nvSpPr>
        <p:spPr>
          <a:xfrm>
            <a:off x="5497032" y="1244009"/>
            <a:ext cx="5856767" cy="4348717"/>
          </a:xfrm>
          <a:prstGeom prst="rect">
            <a:avLst/>
          </a:prstGeom>
        </p:spPr>
        <p:txBody>
          <a:bodyPr anchor="ctr" anchorCtr="0"/>
          <a:lstStyle>
            <a:lvl1pPr marL="542925" indent="-542925">
              <a:buSzPct val="80000"/>
              <a:buFontTx/>
              <a:buBlip>
                <a:blip r:embed="rId2"/>
              </a:buBlip>
              <a:defRPr sz="2400">
                <a:latin typeface="Arial" panose="020B0604020202020204" pitchFamily="34" charset="0"/>
                <a:cs typeface="Arial" panose="020B0604020202020204" pitchFamily="34" charset="0"/>
              </a:defRPr>
            </a:lvl1pPr>
            <a:lvl2pPr marL="808038" indent="-265113">
              <a:buClr>
                <a:schemeClr val="accent1"/>
              </a:buClr>
              <a:defRPr sz="2000">
                <a:latin typeface="Arial" panose="020B0604020202020204" pitchFamily="34" charset="0"/>
                <a:cs typeface="Arial" panose="020B0604020202020204" pitchFamily="34" charset="0"/>
              </a:defRPr>
            </a:lvl2pPr>
            <a:lvl3pPr marL="1200150" indent="-285750">
              <a:buClr>
                <a:schemeClr val="tx1"/>
              </a:buClr>
              <a:buFont typeface="Titillium" panose="00000500000000000000" pitchFamily="50" charset="0"/>
              <a:buChar char="-"/>
              <a:defRPr sz="1800">
                <a:latin typeface="Arial" panose="020B0604020202020204" pitchFamily="34" charset="0"/>
                <a:cs typeface="Arial" panose="020B0604020202020204" pitchFamily="34" charset="0"/>
              </a:defRPr>
            </a:lvl3pPr>
          </a:lstStyle>
          <a:p>
            <a:pPr lvl="0"/>
            <a:r>
              <a:rPr lang="fr-FR"/>
              <a:t>Cliquez pour ajouter du texte ou cliquez sur les icônes pour ajouter une photo, un graphe…</a:t>
            </a:r>
          </a:p>
          <a:p>
            <a:pPr lvl="1"/>
            <a:r>
              <a:rPr lang="fr-FR"/>
              <a:t>Deuxième niveau</a:t>
            </a:r>
          </a:p>
          <a:p>
            <a:pPr lvl="2"/>
            <a:r>
              <a:rPr lang="fr-FR"/>
              <a:t>Troisième niveau</a:t>
            </a:r>
          </a:p>
        </p:txBody>
      </p:sp>
    </p:spTree>
    <p:extLst>
      <p:ext uri="{BB962C8B-B14F-4D97-AF65-F5344CB8AC3E}">
        <p14:creationId xmlns:p14="http://schemas.microsoft.com/office/powerpoint/2010/main" val="1061182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Disposition personnalisée gris fonc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59E3FD-7B41-A3EC-BF7F-410688F49C30}"/>
              </a:ext>
            </a:extLst>
          </p:cNvPr>
          <p:cNvSpPr>
            <a:spLocks noGrp="1"/>
          </p:cNvSpPr>
          <p:nvPr>
            <p:ph type="title" hasCustomPrompt="1"/>
          </p:nvPr>
        </p:nvSpPr>
        <p:spPr>
          <a:xfrm>
            <a:off x="554400" y="298800"/>
            <a:ext cx="11350640" cy="473075"/>
          </a:xfrm>
          <a:noFill/>
        </p:spPr>
        <p:txBody>
          <a:bodyPr/>
          <a:lstStyle>
            <a:lvl1pPr>
              <a:defRPr>
                <a:latin typeface="Arial" panose="020B0604020202020204" pitchFamily="34" charset="0"/>
                <a:cs typeface="Arial" panose="020B0604020202020204" pitchFamily="34" charset="0"/>
              </a:defRPr>
            </a:lvl1pPr>
          </a:lstStyle>
          <a:p>
            <a:r>
              <a:rPr lang="fr-FR"/>
              <a:t>CLIQUEZ POUR AJOUTER UN TITRE</a:t>
            </a:r>
          </a:p>
        </p:txBody>
      </p:sp>
      <p:sp>
        <p:nvSpPr>
          <p:cNvPr id="3" name="Espace réservé du pied de page 2">
            <a:extLst>
              <a:ext uri="{FF2B5EF4-FFF2-40B4-BE49-F238E27FC236}">
                <a16:creationId xmlns:a16="http://schemas.microsoft.com/office/drawing/2014/main" id="{C534000B-1106-D809-6A7F-D05959FA5F06}"/>
              </a:ext>
            </a:extLst>
          </p:cNvPr>
          <p:cNvSpPr>
            <a:spLocks noGrp="1"/>
          </p:cNvSpPr>
          <p:nvPr>
            <p:ph type="ftr" sz="quarter" idx="10"/>
          </p:nvPr>
        </p:nvSpPr>
        <p:spPr>
          <a:xfrm>
            <a:off x="304800" y="6656173"/>
            <a:ext cx="3810000" cy="201827"/>
          </a:xfrm>
          <a:prstGeom prst="rect">
            <a:avLst/>
          </a:prstGeom>
        </p:spPr>
        <p:txBody>
          <a:bodyPr/>
          <a:lstStyle>
            <a:lvl1pPr>
              <a:defRPr sz="900">
                <a:solidFill>
                  <a:schemeClr val="accent3"/>
                </a:solidFill>
              </a:defRPr>
            </a:lvl1pPr>
          </a:lstStyle>
          <a:p>
            <a:r>
              <a:rPr lang="fr-FR"/>
              <a:t>Pour modifier ce texte : allez dans l'onglet &gt; Insertion &gt; En Tête</a:t>
            </a:r>
          </a:p>
        </p:txBody>
      </p:sp>
      <p:sp>
        <p:nvSpPr>
          <p:cNvPr id="9" name="Sous-titre 2">
            <a:extLst>
              <a:ext uri="{FF2B5EF4-FFF2-40B4-BE49-F238E27FC236}">
                <a16:creationId xmlns:a16="http://schemas.microsoft.com/office/drawing/2014/main" id="{1E05DA09-F5D7-620B-6957-6603FC1425EE}"/>
              </a:ext>
            </a:extLst>
          </p:cNvPr>
          <p:cNvSpPr>
            <a:spLocks noGrp="1"/>
          </p:cNvSpPr>
          <p:nvPr>
            <p:ph type="subTitle" idx="1"/>
          </p:nvPr>
        </p:nvSpPr>
        <p:spPr>
          <a:xfrm>
            <a:off x="555525" y="838200"/>
            <a:ext cx="10814080" cy="689811"/>
          </a:xfrm>
          <a:prstGeom prst="rect">
            <a:avLst/>
          </a:prstGeom>
          <a:noFill/>
        </p:spPr>
        <p:txBody>
          <a:bodyPr>
            <a:normAutofit/>
          </a:bodyPr>
          <a:lstStyle>
            <a:lvl1pPr marL="0" indent="0" algn="l">
              <a:buNone/>
              <a:defRPr sz="1800">
                <a:solidFill>
                  <a:schemeClr val="accent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13" name="ZoneTexte 12">
            <a:extLst>
              <a:ext uri="{FF2B5EF4-FFF2-40B4-BE49-F238E27FC236}">
                <a16:creationId xmlns:a16="http://schemas.microsoft.com/office/drawing/2014/main" id="{8D151B23-0980-AE3A-9665-27AA63B8907D}"/>
              </a:ext>
            </a:extLst>
          </p:cNvPr>
          <p:cNvSpPr txBox="1"/>
          <p:nvPr userDrawn="1"/>
        </p:nvSpPr>
        <p:spPr>
          <a:xfrm>
            <a:off x="0" y="6641671"/>
            <a:ext cx="486032" cy="230832"/>
          </a:xfrm>
          <a:prstGeom prst="rect">
            <a:avLst/>
          </a:prstGeom>
          <a:noFill/>
        </p:spPr>
        <p:txBody>
          <a:bodyPr wrap="square">
            <a:spAutoFit/>
          </a:bodyPr>
          <a:lstStyle/>
          <a:p>
            <a:fld id="{808D433F-89B1-4D06-9010-ACD4FBBA0F27}" type="slidenum">
              <a:rPr lang="fr-FR" sz="900" smtClean="0">
                <a:solidFill>
                  <a:schemeClr val="accent3"/>
                </a:solidFill>
              </a:rPr>
              <a:t>‹N°›</a:t>
            </a:fld>
            <a:endParaRPr lang="fr-FR" sz="900">
              <a:solidFill>
                <a:schemeClr val="accent3"/>
              </a:solidFill>
            </a:endParaRPr>
          </a:p>
        </p:txBody>
      </p:sp>
      <p:sp>
        <p:nvSpPr>
          <p:cNvPr id="14" name="Espace réservé du contenu 2">
            <a:extLst>
              <a:ext uri="{FF2B5EF4-FFF2-40B4-BE49-F238E27FC236}">
                <a16:creationId xmlns:a16="http://schemas.microsoft.com/office/drawing/2014/main" id="{E6242C29-2026-E2EB-D8E7-43AEE77DA6A7}"/>
              </a:ext>
            </a:extLst>
          </p:cNvPr>
          <p:cNvSpPr>
            <a:spLocks noGrp="1"/>
          </p:cNvSpPr>
          <p:nvPr>
            <p:ph idx="11"/>
          </p:nvPr>
        </p:nvSpPr>
        <p:spPr>
          <a:xfrm>
            <a:off x="838200" y="1631101"/>
            <a:ext cx="10515599" cy="4750404"/>
          </a:xfrm>
          <a:prstGeom prst="rect">
            <a:avLst/>
          </a:prstGeom>
        </p:spPr>
        <p:txBody>
          <a:bodyPr/>
          <a:lstStyle>
            <a:lvl1pPr marL="0" indent="449263">
              <a:buSzPct val="80000"/>
              <a:buFontTx/>
              <a:buBlip>
                <a:blip r:embed="rId2"/>
              </a:buBlip>
              <a:defRPr sz="2000">
                <a:latin typeface="Arial" panose="020B0604020202020204" pitchFamily="34" charset="0"/>
                <a:cs typeface="Arial" panose="020B0604020202020204" pitchFamily="34" charset="0"/>
              </a:defRPr>
            </a:lvl1pPr>
            <a:lvl2pPr>
              <a:buClr>
                <a:schemeClr val="accent1"/>
              </a:buClr>
              <a:defRPr sz="1800">
                <a:latin typeface="Arial" panose="020B0604020202020204" pitchFamily="34" charset="0"/>
                <a:cs typeface="Arial" panose="020B0604020202020204" pitchFamily="34" charset="0"/>
              </a:defRPr>
            </a:lvl2pPr>
            <a:lvl3pPr marL="1073150" indent="-158750">
              <a:buClr>
                <a:schemeClr val="tx2"/>
              </a:buClr>
              <a:buFont typeface="Titillium" panose="00000500000000000000" pitchFamily="50" charset="0"/>
              <a:buChar char="-"/>
              <a:defRPr sz="1600">
                <a:latin typeface="Arial" panose="020B0604020202020204" pitchFamily="34" charset="0"/>
                <a:cs typeface="Arial" panose="020B0604020202020204" pitchFamily="34" charset="0"/>
              </a:defRPr>
            </a:lvl3pPr>
          </a:lstStyle>
          <a:p>
            <a:pPr lvl="0"/>
            <a:r>
              <a:rPr lang="fr-FR"/>
              <a:t>Cliquez pour modifier les styles du texte du masque</a:t>
            </a:r>
          </a:p>
          <a:p>
            <a:pPr lvl="1"/>
            <a:r>
              <a:rPr lang="fr-FR"/>
              <a:t>Deuxième niveau</a:t>
            </a:r>
          </a:p>
          <a:p>
            <a:pPr lvl="2"/>
            <a:r>
              <a:rPr lang="fr-FR"/>
              <a:t>Troisième niveau</a:t>
            </a:r>
          </a:p>
        </p:txBody>
      </p:sp>
      <p:sp>
        <p:nvSpPr>
          <p:cNvPr id="4" name="Rectangle 8">
            <a:extLst>
              <a:ext uri="{FF2B5EF4-FFF2-40B4-BE49-F238E27FC236}">
                <a16:creationId xmlns:a16="http://schemas.microsoft.com/office/drawing/2014/main" id="{DB52D20C-C5BC-6540-18BF-A81AB2DB912C}"/>
              </a:ext>
            </a:extLst>
          </p:cNvPr>
          <p:cNvSpPr/>
          <p:nvPr userDrawn="1"/>
        </p:nvSpPr>
        <p:spPr>
          <a:xfrm>
            <a:off x="-607556" y="410490"/>
            <a:ext cx="1087457" cy="455214"/>
          </a:xfrm>
          <a:custGeom>
            <a:avLst/>
            <a:gdLst>
              <a:gd name="connsiteX0" fmla="*/ 0 w 3200400"/>
              <a:gd name="connsiteY0" fmla="*/ 0 h 765544"/>
              <a:gd name="connsiteX1" fmla="*/ 3200400 w 3200400"/>
              <a:gd name="connsiteY1" fmla="*/ 0 h 765544"/>
              <a:gd name="connsiteX2" fmla="*/ 3200400 w 3200400"/>
              <a:gd name="connsiteY2" fmla="*/ 765544 h 765544"/>
              <a:gd name="connsiteX3" fmla="*/ 0 w 3200400"/>
              <a:gd name="connsiteY3" fmla="*/ 765544 h 765544"/>
              <a:gd name="connsiteX4" fmla="*/ 0 w 3200400"/>
              <a:gd name="connsiteY4" fmla="*/ 0 h 765544"/>
              <a:gd name="connsiteX0" fmla="*/ 0 w 3200400"/>
              <a:gd name="connsiteY0" fmla="*/ 574158 h 1339702"/>
              <a:gd name="connsiteX1" fmla="*/ 3179135 w 3200400"/>
              <a:gd name="connsiteY1" fmla="*/ 0 h 1339702"/>
              <a:gd name="connsiteX2" fmla="*/ 3200400 w 3200400"/>
              <a:gd name="connsiteY2" fmla="*/ 1339702 h 1339702"/>
              <a:gd name="connsiteX3" fmla="*/ 0 w 3200400"/>
              <a:gd name="connsiteY3" fmla="*/ 1339702 h 1339702"/>
              <a:gd name="connsiteX4" fmla="*/ 0 w 3200400"/>
              <a:gd name="connsiteY4" fmla="*/ 574158 h 1339702"/>
              <a:gd name="connsiteX0" fmla="*/ 0 w 3179135"/>
              <a:gd name="connsiteY0" fmla="*/ 574158 h 1339702"/>
              <a:gd name="connsiteX1" fmla="*/ 3179135 w 3179135"/>
              <a:gd name="connsiteY1" fmla="*/ 0 h 1339702"/>
              <a:gd name="connsiteX2" fmla="*/ 3136605 w 3179135"/>
              <a:gd name="connsiteY2" fmla="*/ 701749 h 1339702"/>
              <a:gd name="connsiteX3" fmla="*/ 0 w 3179135"/>
              <a:gd name="connsiteY3" fmla="*/ 1339702 h 1339702"/>
              <a:gd name="connsiteX4" fmla="*/ 0 w 3179135"/>
              <a:gd name="connsiteY4" fmla="*/ 574158 h 1339702"/>
              <a:gd name="connsiteX0" fmla="*/ 0 w 3200401"/>
              <a:gd name="connsiteY0" fmla="*/ 574158 h 1339702"/>
              <a:gd name="connsiteX1" fmla="*/ 3179135 w 3200401"/>
              <a:gd name="connsiteY1" fmla="*/ 0 h 1339702"/>
              <a:gd name="connsiteX2" fmla="*/ 3200401 w 3200401"/>
              <a:gd name="connsiteY2" fmla="*/ 797442 h 1339702"/>
              <a:gd name="connsiteX3" fmla="*/ 0 w 3200401"/>
              <a:gd name="connsiteY3" fmla="*/ 1339702 h 1339702"/>
              <a:gd name="connsiteX4" fmla="*/ 0 w 3200401"/>
              <a:gd name="connsiteY4" fmla="*/ 574158 h 1339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1" h="1339702">
                <a:moveTo>
                  <a:pt x="0" y="574158"/>
                </a:moveTo>
                <a:lnTo>
                  <a:pt x="3179135" y="0"/>
                </a:lnTo>
                <a:lnTo>
                  <a:pt x="3200401" y="797442"/>
                </a:lnTo>
                <a:lnTo>
                  <a:pt x="0" y="1339702"/>
                </a:lnTo>
                <a:lnTo>
                  <a:pt x="0" y="57415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a:extLst>
              <a:ext uri="{FF2B5EF4-FFF2-40B4-BE49-F238E27FC236}">
                <a16:creationId xmlns:a16="http://schemas.microsoft.com/office/drawing/2014/main" id="{4C958872-C5CE-1A15-CF45-7E0C614C71E0}"/>
              </a:ext>
            </a:extLst>
          </p:cNvPr>
          <p:cNvCxnSpPr>
            <a:cxnSpLocks/>
          </p:cNvCxnSpPr>
          <p:nvPr userDrawn="1"/>
        </p:nvCxnSpPr>
        <p:spPr>
          <a:xfrm>
            <a:off x="390268" y="6656173"/>
            <a:ext cx="1114459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8637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F0AD4C7-B0A3-8ABA-F0B0-E060969C1833}"/>
              </a:ext>
            </a:extLst>
          </p:cNvPr>
          <p:cNvSpPr>
            <a:spLocks noGrp="1"/>
          </p:cNvSpPr>
          <p:nvPr>
            <p:ph type="title"/>
          </p:nvPr>
        </p:nvSpPr>
        <p:spPr>
          <a:xfrm>
            <a:off x="554329" y="299476"/>
            <a:ext cx="10281503" cy="473075"/>
          </a:xfrm>
          <a:prstGeom prst="rect">
            <a:avLst/>
          </a:prstGeom>
          <a:noFill/>
        </p:spPr>
        <p:txBody>
          <a:bodyPr vert="horz" lIns="91440" tIns="45720" rIns="91440" bIns="45720" rtlCol="0" anchor="ctr">
            <a:noAutofit/>
          </a:bodyPr>
          <a:lstStyle/>
          <a:p>
            <a:r>
              <a:rPr lang="fr-FR"/>
              <a:t>MODIFIEZ LE STYLE DU TITRE</a:t>
            </a:r>
          </a:p>
        </p:txBody>
      </p:sp>
      <p:sp>
        <p:nvSpPr>
          <p:cNvPr id="4" name="Espace réservé du texte 3">
            <a:extLst>
              <a:ext uri="{FF2B5EF4-FFF2-40B4-BE49-F238E27FC236}">
                <a16:creationId xmlns:a16="http://schemas.microsoft.com/office/drawing/2014/main" id="{4DC2CDC0-65F7-0496-C016-FE1ED500FB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274674701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9" r:id="rId11"/>
    <p:sldLayoutId id="2147483810" r:id="rId12"/>
  </p:sldLayoutIdLst>
  <p:hf sldNum="0" hdr="0" dt="0"/>
  <p:txStyles>
    <p:titleStyle>
      <a:lvl1pPr marL="0" indent="0" algn="l" defTabSz="914400" rtl="0" eaLnBrk="1" latinLnBrk="0" hangingPunct="1">
        <a:lnSpc>
          <a:spcPct val="90000"/>
        </a:lnSpc>
        <a:spcBef>
          <a:spcPct val="0"/>
        </a:spcBef>
        <a:buSzPct val="70000"/>
        <a:buFontTx/>
        <a:buNone/>
        <a:defRPr sz="2500" b="1" kern="1200">
          <a:solidFill>
            <a:schemeClr val="tx1"/>
          </a:solidFill>
          <a:latin typeface="+mj-lt"/>
          <a:ea typeface="+mj-ea"/>
          <a:cs typeface="+mj-cs"/>
        </a:defRPr>
      </a:lvl1pPr>
    </p:titleStyle>
    <p:bodyStyle>
      <a:lvl1pPr marL="446088" indent="-446088" algn="l" defTabSz="914400" rtl="0" eaLnBrk="1" latinLnBrk="0" hangingPunct="1">
        <a:lnSpc>
          <a:spcPct val="90000"/>
        </a:lnSpc>
        <a:spcBef>
          <a:spcPts val="1000"/>
        </a:spcBef>
        <a:buSzPct val="80000"/>
        <a:buFontTx/>
        <a:buBlip>
          <a:blip r:embed="rId14"/>
        </a:buBlip>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2pPr>
      <a:lvl3pPr marL="1073150" indent="-158750" algn="l" defTabSz="914400" rtl="0" eaLnBrk="1" latinLnBrk="0" hangingPunct="1">
        <a:lnSpc>
          <a:spcPct val="90000"/>
        </a:lnSpc>
        <a:spcBef>
          <a:spcPts val="500"/>
        </a:spcBef>
        <a:buClr>
          <a:schemeClr val="accent1"/>
        </a:buClr>
        <a:buFont typeface="Titillium" panose="00000500000000000000" pitchFamily="50"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1" name="Espace réservé du titre 20">
            <a:extLst>
              <a:ext uri="{FF2B5EF4-FFF2-40B4-BE49-F238E27FC236}">
                <a16:creationId xmlns:a16="http://schemas.microsoft.com/office/drawing/2014/main" id="{4E4688F4-241D-7DE2-48FD-CEE47E65A1AE}"/>
              </a:ext>
            </a:extLst>
          </p:cNvPr>
          <p:cNvSpPr>
            <a:spLocks noGrp="1"/>
          </p:cNvSpPr>
          <p:nvPr>
            <p:ph type="title"/>
          </p:nvPr>
        </p:nvSpPr>
        <p:spPr>
          <a:xfrm>
            <a:off x="554400" y="298800"/>
            <a:ext cx="5029200" cy="473075"/>
          </a:xfrm>
          <a:prstGeom prst="rect">
            <a:avLst/>
          </a:prstGeom>
          <a:noFill/>
        </p:spPr>
        <p:txBody>
          <a:bodyPr vert="horz" lIns="91440" tIns="45720" rIns="91440" bIns="45720" rtlCol="0" anchor="ctr">
            <a:normAutofit/>
          </a:bodyPr>
          <a:lstStyle/>
          <a:p>
            <a:r>
              <a:rPr lang="fr-FR"/>
              <a:t>MODIFIEZ LE STYLE DU TITRE</a:t>
            </a:r>
          </a:p>
        </p:txBody>
      </p:sp>
      <p:sp>
        <p:nvSpPr>
          <p:cNvPr id="22" name="Espace réservé du texte 21">
            <a:extLst>
              <a:ext uri="{FF2B5EF4-FFF2-40B4-BE49-F238E27FC236}">
                <a16:creationId xmlns:a16="http://schemas.microsoft.com/office/drawing/2014/main" id="{37775DC0-92F2-647E-8C2C-E7F2B839BDA8}"/>
              </a:ext>
            </a:extLst>
          </p:cNvPr>
          <p:cNvSpPr>
            <a:spLocks noGrp="1"/>
          </p:cNvSpPr>
          <p:nvPr>
            <p:ph type="body" idx="1"/>
          </p:nvPr>
        </p:nvSpPr>
        <p:spPr>
          <a:xfrm>
            <a:off x="838200" y="1426559"/>
            <a:ext cx="5029200" cy="4750404"/>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5"/>
            <a:endParaRPr lang="fr-FR"/>
          </a:p>
        </p:txBody>
      </p:sp>
    </p:spTree>
    <p:extLst>
      <p:ext uri="{BB962C8B-B14F-4D97-AF65-F5344CB8AC3E}">
        <p14:creationId xmlns:p14="http://schemas.microsoft.com/office/powerpoint/2010/main" val="303790967"/>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Lst>
  <p:hf sldNum="0" hdr="0" dt="0"/>
  <p:txStyles>
    <p:titleStyle>
      <a:lvl1pPr marL="0" indent="0" algn="l" defTabSz="914400" rtl="0" eaLnBrk="1" latinLnBrk="0" hangingPunct="1">
        <a:lnSpc>
          <a:spcPct val="90000"/>
        </a:lnSpc>
        <a:spcBef>
          <a:spcPct val="0"/>
        </a:spcBef>
        <a:buSzPct val="70000"/>
        <a:buFontTx/>
        <a:buNone/>
        <a:defRPr sz="2500" b="1" kern="1200">
          <a:solidFill>
            <a:schemeClr val="tx1"/>
          </a:solidFill>
          <a:latin typeface="+mj-lt"/>
          <a:ea typeface="+mj-ea"/>
          <a:cs typeface="+mj-cs"/>
        </a:defRPr>
      </a:lvl1pPr>
    </p:titleStyle>
    <p:bodyStyle>
      <a:lvl1pPr marL="446088" indent="-446088" algn="l" defTabSz="914400" rtl="0" eaLnBrk="1" latinLnBrk="0" hangingPunct="1">
        <a:lnSpc>
          <a:spcPct val="90000"/>
        </a:lnSpc>
        <a:spcBef>
          <a:spcPts val="1000"/>
        </a:spcBef>
        <a:buSzPct val="80000"/>
        <a:buFontTx/>
        <a:buBlip>
          <a:blip r:embed="rId5"/>
        </a:buBlip>
        <a:defRPr lang="fr-FR" sz="2000"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Wingdings" panose="05000000000000000000" pitchFamily="2" charset="2"/>
        <a:buChar char="§"/>
        <a:defRPr lang="fr-FR" sz="1800" kern="1200" dirty="0" smtClean="0">
          <a:solidFill>
            <a:schemeClr val="tx1"/>
          </a:solidFill>
          <a:latin typeface="+mn-lt"/>
          <a:ea typeface="+mn-ea"/>
          <a:cs typeface="+mn-cs"/>
        </a:defRPr>
      </a:lvl2pPr>
      <a:lvl3pPr marL="1073150" indent="-158750" algn="l" defTabSz="914400" rtl="0" eaLnBrk="1" latinLnBrk="0" hangingPunct="1">
        <a:lnSpc>
          <a:spcPct val="90000"/>
        </a:lnSpc>
        <a:spcBef>
          <a:spcPts val="500"/>
        </a:spcBef>
        <a:buClr>
          <a:schemeClr val="accent1"/>
        </a:buClr>
        <a:buFont typeface="Titillium" panose="00000500000000000000" pitchFamily="50" charset="0"/>
        <a:buChar char="-"/>
        <a:defRPr lang="fr-FR" sz="16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Titillium" panose="00000500000000000000" pitchFamily="50"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Titillium" panose="00000500000000000000" pitchFamily="50"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12.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3.png"/><Relationship Id="rId5" Type="http://schemas.openxmlformats.org/officeDocument/2006/relationships/notesSlide" Target="../notesSlides/notesSlide6.xml"/><Relationship Id="rId4"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12.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3.png"/><Relationship Id="rId5" Type="http://schemas.openxmlformats.org/officeDocument/2006/relationships/notesSlide" Target="../notesSlides/notesSlide8.xml"/><Relationship Id="rId4"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12.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3.png"/><Relationship Id="rId5" Type="http://schemas.openxmlformats.org/officeDocument/2006/relationships/notesSlide" Target="../notesSlides/notesSlide10.xml"/><Relationship Id="rId4"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12.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3.png"/><Relationship Id="rId5" Type="http://schemas.openxmlformats.org/officeDocument/2006/relationships/notesSlide" Target="../notesSlides/notesSlide12.xml"/><Relationship Id="rId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12.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3.png"/><Relationship Id="rId5" Type="http://schemas.openxmlformats.org/officeDocument/2006/relationships/notesSlide" Target="../notesSlides/notesSlide14.xml"/><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2.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3.png"/><Relationship Id="rId5" Type="http://schemas.openxmlformats.org/officeDocument/2006/relationships/notesSlide" Target="../notesSlides/notesSlide16.xml"/><Relationship Id="rId4"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8.xml"/></Relationships>
</file>

<file path=ppt/slides/_rels/slide23.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12.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3.png"/><Relationship Id="rId5" Type="http://schemas.openxmlformats.org/officeDocument/2006/relationships/notesSlide" Target="../notesSlides/notesSlide17.xml"/><Relationship Id="rId4"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12.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3.png"/><Relationship Id="rId5" Type="http://schemas.openxmlformats.org/officeDocument/2006/relationships/notesSlide" Target="../notesSlides/notesSlide18.xml"/><Relationship Id="rId4"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12.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3.png"/><Relationship Id="rId5" Type="http://schemas.openxmlformats.org/officeDocument/2006/relationships/notesSlide" Target="../notesSlides/notesSlide19.xml"/><Relationship Id="rId4"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4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12.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12.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12.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F58223-63CD-03CF-513A-D25E628ACBF4}"/>
              </a:ext>
            </a:extLst>
          </p:cNvPr>
          <p:cNvSpPr>
            <a:spLocks noGrp="1"/>
          </p:cNvSpPr>
          <p:nvPr>
            <p:ph type="ctrTitle"/>
          </p:nvPr>
        </p:nvSpPr>
        <p:spPr/>
        <p:txBody>
          <a:bodyPr/>
          <a:lstStyle/>
          <a:p>
            <a:r>
              <a:rPr lang="fr-FR" sz="2800" dirty="0"/>
              <a:t>Projet de création d’un pôle administratif régional sur le site de la caserne VAILLANT à Dijon</a:t>
            </a:r>
          </a:p>
        </p:txBody>
      </p:sp>
      <p:sp>
        <p:nvSpPr>
          <p:cNvPr id="3" name="Sous-titre 2">
            <a:extLst>
              <a:ext uri="{FF2B5EF4-FFF2-40B4-BE49-F238E27FC236}">
                <a16:creationId xmlns:a16="http://schemas.microsoft.com/office/drawing/2014/main" id="{3BD774F5-8300-1A04-1696-9A35D1E69613}"/>
              </a:ext>
            </a:extLst>
          </p:cNvPr>
          <p:cNvSpPr>
            <a:spLocks noGrp="1"/>
          </p:cNvSpPr>
          <p:nvPr>
            <p:ph type="subTitle" idx="1"/>
          </p:nvPr>
        </p:nvSpPr>
        <p:spPr>
          <a:xfrm>
            <a:off x="460361" y="4934607"/>
            <a:ext cx="5238690" cy="1095505"/>
          </a:xfrm>
        </p:spPr>
        <p:txBody>
          <a:bodyPr>
            <a:normAutofit/>
          </a:bodyPr>
          <a:lstStyle/>
          <a:p>
            <a:r>
              <a:rPr lang="fr-FR" sz="1800" dirty="0"/>
              <a:t>Cadre de réponse relatif à la sélection des candidatures </a:t>
            </a:r>
            <a:r>
              <a:rPr lang="fr-FR" dirty="0"/>
              <a:t>- </a:t>
            </a:r>
            <a:r>
              <a:rPr lang="fr-FR" dirty="0">
                <a:solidFill>
                  <a:srgbClr val="FF0000"/>
                </a:solidFill>
                <a:highlight>
                  <a:srgbClr val="FFFF00"/>
                </a:highlight>
              </a:rPr>
              <a:t>Groupement XXX</a:t>
            </a:r>
            <a:br>
              <a:rPr lang="fr-FR" sz="1800" dirty="0"/>
            </a:br>
            <a:endParaRPr lang="fr-FR" dirty="0"/>
          </a:p>
        </p:txBody>
      </p:sp>
      <p:pic>
        <p:nvPicPr>
          <p:cNvPr id="5" name="Image 4" descr="projective accélérateur d'innovation Prestataires ...">
            <a:extLst>
              <a:ext uri="{FF2B5EF4-FFF2-40B4-BE49-F238E27FC236}">
                <a16:creationId xmlns:a16="http://schemas.microsoft.com/office/drawing/2014/main" id="{CF6F8156-1F15-39EB-CB33-81441DD87733}"/>
              </a:ext>
            </a:extLst>
          </p:cNvPr>
          <p:cNvPicPr>
            <a:picLocks noChangeAspect="1"/>
          </p:cNvPicPr>
          <p:nvPr/>
        </p:nvPicPr>
        <p:blipFill>
          <a:blip r:embed="rId3"/>
          <a:stretch/>
        </p:blipFill>
        <p:spPr bwMode="auto">
          <a:xfrm>
            <a:off x="7767588" y="190450"/>
            <a:ext cx="1239135" cy="809061"/>
          </a:xfrm>
          <a:prstGeom prst="rect">
            <a:avLst/>
          </a:prstGeom>
          <a:noFill/>
          <a:ln>
            <a:noFill/>
          </a:ln>
        </p:spPr>
      </p:pic>
      <p:pic>
        <p:nvPicPr>
          <p:cNvPr id="6" name="Image 5" descr="Une image contenant texte, Police, Graphique, logo&#10;&#10;Le contenu généré par l’IA peut être incorrect.">
            <a:extLst>
              <a:ext uri="{FF2B5EF4-FFF2-40B4-BE49-F238E27FC236}">
                <a16:creationId xmlns:a16="http://schemas.microsoft.com/office/drawing/2014/main" id="{F1DD17E9-AC4B-40E7-D735-39524948BEEF}"/>
              </a:ext>
            </a:extLst>
          </p:cNvPr>
          <p:cNvPicPr>
            <a:picLocks noChangeAspect="1"/>
          </p:cNvPicPr>
          <p:nvPr/>
        </p:nvPicPr>
        <p:blipFill>
          <a:blip r:embed="rId4"/>
          <a:stretch/>
        </p:blipFill>
        <p:spPr bwMode="auto">
          <a:xfrm>
            <a:off x="0" y="12032"/>
            <a:ext cx="1780674" cy="1500065"/>
          </a:xfrm>
          <a:prstGeom prst="rect">
            <a:avLst/>
          </a:prstGeom>
          <a:noFill/>
          <a:ln>
            <a:noFill/>
          </a:ln>
        </p:spPr>
      </p:pic>
      <p:pic>
        <p:nvPicPr>
          <p:cNvPr id="7" name="Image 6" descr="Une image contenant texte, capture d’écran, Police, logo&#10;&#10;Le contenu généré par l’IA peut être incorrect.">
            <a:extLst>
              <a:ext uri="{FF2B5EF4-FFF2-40B4-BE49-F238E27FC236}">
                <a16:creationId xmlns:a16="http://schemas.microsoft.com/office/drawing/2014/main" id="{FFF0D938-5A1A-DF34-FEE2-4EF62D598E63}"/>
              </a:ext>
            </a:extLst>
          </p:cNvPr>
          <p:cNvPicPr>
            <a:picLocks noChangeAspect="1"/>
          </p:cNvPicPr>
          <p:nvPr/>
        </p:nvPicPr>
        <p:blipFill>
          <a:blip r:embed="rId5"/>
          <a:stretch/>
        </p:blipFill>
        <p:spPr bwMode="auto">
          <a:xfrm>
            <a:off x="1774257" y="12031"/>
            <a:ext cx="2684640" cy="1500065"/>
          </a:xfrm>
          <a:prstGeom prst="rect">
            <a:avLst/>
          </a:prstGeom>
        </p:spPr>
      </p:pic>
    </p:spTree>
    <p:extLst>
      <p:ext uri="{BB962C8B-B14F-4D97-AF65-F5344CB8AC3E}">
        <p14:creationId xmlns:p14="http://schemas.microsoft.com/office/powerpoint/2010/main" val="1999297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n°1</a:t>
            </a:r>
          </a:p>
          <a:p>
            <a:pPr algn="ctr" eaLnBrk="1" hangingPunct="1"/>
            <a:r>
              <a:rPr lang="fr-FR" altLang="fr-FR" sz="1026" b="1" dirty="0"/>
              <a:t> </a:t>
            </a:r>
          </a:p>
        </p:txBody>
      </p:sp>
      <p:sp>
        <p:nvSpPr>
          <p:cNvPr id="6151" name="Rectangle 17"/>
          <p:cNvSpPr>
            <a:spLocks noChangeArrowheads="1"/>
          </p:cNvSpPr>
          <p:nvPr>
            <p:custDataLst>
              <p:tags r:id="rId2"/>
            </p:custDataLst>
          </p:nvPr>
        </p:nvSpPr>
        <p:spPr bwMode="auto">
          <a:xfrm>
            <a:off x="6708808" y="731201"/>
            <a:ext cx="5242927" cy="5856720"/>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graphicFrame>
        <p:nvGraphicFramePr>
          <p:cNvPr id="2" name="Tableau 1">
            <a:extLst>
              <a:ext uri="{FF2B5EF4-FFF2-40B4-BE49-F238E27FC236}">
                <a16:creationId xmlns:a16="http://schemas.microsoft.com/office/drawing/2014/main" id="{C770B67B-7213-4719-0E49-2AE4A749F96A}"/>
              </a:ext>
            </a:extLst>
          </p:cNvPr>
          <p:cNvGraphicFramePr>
            <a:graphicFrameLocks noGrp="1"/>
          </p:cNvGraphicFramePr>
          <p:nvPr>
            <p:extLst>
              <p:ext uri="{D42A27DB-BD31-4B8C-83A1-F6EECF244321}">
                <p14:modId xmlns:p14="http://schemas.microsoft.com/office/powerpoint/2010/main" val="330611489"/>
              </p:ext>
            </p:extLst>
          </p:nvPr>
        </p:nvGraphicFramePr>
        <p:xfrm>
          <a:off x="115503" y="731200"/>
          <a:ext cx="6477802" cy="585672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444365">
                <a:tc>
                  <a:txBody>
                    <a:bodyPr/>
                    <a:lstStyle/>
                    <a:p>
                      <a:pPr algn="l" rtl="0" fontAlgn="ctr"/>
                      <a:r>
                        <a:rPr lang="fr-FR" sz="800" u="none" strike="noStrike" dirty="0">
                          <a:solidFill>
                            <a:schemeClr val="tx2"/>
                          </a:solidFill>
                          <a:effectLst/>
                        </a:rPr>
                        <a:t>Si rénovation : conception et réalisation fonctionnelle (réorganisation, réagencement etc..)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8643664"/>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 ? </a:t>
                      </a: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du marché et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
        <p:nvSpPr>
          <p:cNvPr id="6" name="ZoneTexte 5">
            <a:extLst>
              <a:ext uri="{FF2B5EF4-FFF2-40B4-BE49-F238E27FC236}">
                <a16:creationId xmlns:a16="http://schemas.microsoft.com/office/drawing/2014/main" id="{CE9DDF91-C7E8-1C32-3778-EFE3DC26F3B8}"/>
              </a:ext>
            </a:extLst>
          </p:cNvPr>
          <p:cNvSpPr txBox="1"/>
          <p:nvPr/>
        </p:nvSpPr>
        <p:spPr>
          <a:xfrm>
            <a:off x="8553548" y="3198167"/>
            <a:ext cx="2348564" cy="461665"/>
          </a:xfrm>
          <a:prstGeom prst="rect">
            <a:avLst/>
          </a:prstGeom>
          <a:noFill/>
        </p:spPr>
        <p:txBody>
          <a:bodyPr wrap="square" rtlCol="0">
            <a:spAutoFit/>
          </a:bodyPr>
          <a:lstStyle/>
          <a:p>
            <a:pPr algn="ctr">
              <a:buSzPct val="80000"/>
            </a:pPr>
            <a:r>
              <a:rPr lang="fr-FR" sz="1200" dirty="0"/>
              <a:t>Visuel de l’opération : Plan de masse, perspective…</a:t>
            </a:r>
          </a:p>
        </p:txBody>
      </p:sp>
      <p:grpSp>
        <p:nvGrpSpPr>
          <p:cNvPr id="7" name="Groupe 6">
            <a:extLst>
              <a:ext uri="{FF2B5EF4-FFF2-40B4-BE49-F238E27FC236}">
                <a16:creationId xmlns:a16="http://schemas.microsoft.com/office/drawing/2014/main" id="{02E8C838-0796-07EB-F47B-988B5A891AB8}"/>
              </a:ext>
            </a:extLst>
          </p:cNvPr>
          <p:cNvGrpSpPr/>
          <p:nvPr/>
        </p:nvGrpSpPr>
        <p:grpSpPr>
          <a:xfrm>
            <a:off x="12834" y="19507"/>
            <a:ext cx="1860480" cy="698271"/>
            <a:chOff x="12834" y="19507"/>
            <a:chExt cx="1860480" cy="698271"/>
          </a:xfrm>
        </p:grpSpPr>
        <p:pic>
          <p:nvPicPr>
            <p:cNvPr id="4" name="Image 3" descr="Une image contenant texte, capture d’écran, Police, logo&#10;&#10;Le contenu généré par l’IA peut être incorrect.">
              <a:extLst>
                <a:ext uri="{FF2B5EF4-FFF2-40B4-BE49-F238E27FC236}">
                  <a16:creationId xmlns:a16="http://schemas.microsoft.com/office/drawing/2014/main" id="{528DFEB1-E045-BB5C-BB7A-F13B6EF83081}"/>
                </a:ext>
              </a:extLst>
            </p:cNvPr>
            <p:cNvPicPr>
              <a:picLocks noChangeAspect="1"/>
            </p:cNvPicPr>
            <p:nvPr/>
          </p:nvPicPr>
          <p:blipFill>
            <a:blip r:embed="rId5"/>
            <a:stretch/>
          </p:blipFill>
          <p:spPr bwMode="auto">
            <a:xfrm>
              <a:off x="770389" y="19507"/>
              <a:ext cx="1102925" cy="616268"/>
            </a:xfrm>
            <a:prstGeom prst="rect">
              <a:avLst/>
            </a:prstGeom>
          </p:spPr>
        </p:pic>
        <p:pic>
          <p:nvPicPr>
            <p:cNvPr id="5" name="Image 4" descr="Une image contenant texte, Police, Graphique, logo&#10;&#10;Le contenu généré par l’IA peut être incorrect.">
              <a:extLst>
                <a:ext uri="{FF2B5EF4-FFF2-40B4-BE49-F238E27FC236}">
                  <a16:creationId xmlns:a16="http://schemas.microsoft.com/office/drawing/2014/main" id="{DA12DB24-1C12-4BC4-F182-D71A67CD3592}"/>
                </a:ext>
              </a:extLst>
            </p:cNvPr>
            <p:cNvPicPr>
              <a:picLocks noChangeAspect="1"/>
            </p:cNvPicPr>
            <p:nvPr/>
          </p:nvPicPr>
          <p:blipFill>
            <a:blip r:embed="rId6"/>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2460544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17"/>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5" name="Rectangle 17">
            <a:extLst>
              <a:ext uri="{FF2B5EF4-FFF2-40B4-BE49-F238E27FC236}">
                <a16:creationId xmlns:a16="http://schemas.microsoft.com/office/drawing/2014/main" id="{20A588CD-0F28-373E-0D53-7502202737A8}"/>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7" name="Rectangle 3">
            <a:extLst>
              <a:ext uri="{FF2B5EF4-FFF2-40B4-BE49-F238E27FC236}">
                <a16:creationId xmlns:a16="http://schemas.microsoft.com/office/drawing/2014/main" id="{C63D32A7-F9C3-659D-98BF-5E950356DFD6}"/>
              </a:ext>
            </a:extLst>
          </p:cNvPr>
          <p:cNvSpPr>
            <a:spLocks noChangeArrowheads="1"/>
          </p:cNvSpPr>
          <p:nvPr>
            <p:custDataLst>
              <p:tags r:id="rId3"/>
            </p:custDataLst>
          </p:nvPr>
        </p:nvSpPr>
        <p:spPr bwMode="auto">
          <a:xfrm>
            <a:off x="2161507"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n°1</a:t>
            </a:r>
          </a:p>
          <a:p>
            <a:pPr algn="ctr" eaLnBrk="1" hangingPunct="1"/>
            <a:r>
              <a:rPr lang="fr-FR" altLang="fr-FR" sz="1026" b="1" dirty="0"/>
              <a:t> </a:t>
            </a:r>
          </a:p>
        </p:txBody>
      </p:sp>
      <p:sp>
        <p:nvSpPr>
          <p:cNvPr id="8" name="ZoneTexte 7">
            <a:extLst>
              <a:ext uri="{FF2B5EF4-FFF2-40B4-BE49-F238E27FC236}">
                <a16:creationId xmlns:a16="http://schemas.microsoft.com/office/drawing/2014/main" id="{9F4377A7-7243-E20C-C1F8-0639A04098DE}"/>
              </a:ext>
            </a:extLst>
          </p:cNvPr>
          <p:cNvSpPr txBox="1"/>
          <p:nvPr/>
        </p:nvSpPr>
        <p:spPr>
          <a:xfrm>
            <a:off x="1908629" y="3169613"/>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sp>
        <p:nvSpPr>
          <p:cNvPr id="9" name="ZoneTexte 8">
            <a:extLst>
              <a:ext uri="{FF2B5EF4-FFF2-40B4-BE49-F238E27FC236}">
                <a16:creationId xmlns:a16="http://schemas.microsoft.com/office/drawing/2014/main" id="{0F407B0D-F11B-9B9E-3D9C-9061C29DD9BE}"/>
              </a:ext>
            </a:extLst>
          </p:cNvPr>
          <p:cNvSpPr txBox="1"/>
          <p:nvPr/>
        </p:nvSpPr>
        <p:spPr>
          <a:xfrm>
            <a:off x="7594510" y="3105834"/>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grpSp>
        <p:nvGrpSpPr>
          <p:cNvPr id="2" name="Groupe 1">
            <a:extLst>
              <a:ext uri="{FF2B5EF4-FFF2-40B4-BE49-F238E27FC236}">
                <a16:creationId xmlns:a16="http://schemas.microsoft.com/office/drawing/2014/main" id="{8F08833E-E746-3FD8-A092-9AD0FE788205}"/>
              </a:ext>
            </a:extLst>
          </p:cNvPr>
          <p:cNvGrpSpPr/>
          <p:nvPr/>
        </p:nvGrpSpPr>
        <p:grpSpPr>
          <a:xfrm>
            <a:off x="12834" y="19507"/>
            <a:ext cx="1860480" cy="698271"/>
            <a:chOff x="12834" y="19507"/>
            <a:chExt cx="1860480" cy="698271"/>
          </a:xfrm>
        </p:grpSpPr>
        <p:pic>
          <p:nvPicPr>
            <p:cNvPr id="4" name="Image 3" descr="Une image contenant texte, capture d’écran, Police, logo&#10;&#10;Le contenu généré par l’IA peut être incorrect.">
              <a:extLst>
                <a:ext uri="{FF2B5EF4-FFF2-40B4-BE49-F238E27FC236}">
                  <a16:creationId xmlns:a16="http://schemas.microsoft.com/office/drawing/2014/main" id="{887AE26A-B079-844E-B8B4-196A3D45775C}"/>
                </a:ext>
              </a:extLst>
            </p:cNvPr>
            <p:cNvPicPr>
              <a:picLocks noChangeAspect="1"/>
            </p:cNvPicPr>
            <p:nvPr/>
          </p:nvPicPr>
          <p:blipFill>
            <a:blip r:embed="rId6"/>
            <a:stretch/>
          </p:blipFill>
          <p:spPr bwMode="auto">
            <a:xfrm>
              <a:off x="770389" y="19507"/>
              <a:ext cx="1102925" cy="616268"/>
            </a:xfrm>
            <a:prstGeom prst="rect">
              <a:avLst/>
            </a:prstGeom>
          </p:spPr>
        </p:pic>
        <p:pic>
          <p:nvPicPr>
            <p:cNvPr id="6" name="Image 5" descr="Une image contenant texte, Police, Graphique, logo&#10;&#10;Le contenu généré par l’IA peut être incorrect.">
              <a:extLst>
                <a:ext uri="{FF2B5EF4-FFF2-40B4-BE49-F238E27FC236}">
                  <a16:creationId xmlns:a16="http://schemas.microsoft.com/office/drawing/2014/main" id="{BDD903B8-ABC4-873F-F01F-ECACCB8A1285}"/>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2312297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n°2</a:t>
            </a:r>
          </a:p>
          <a:p>
            <a:pPr algn="ctr" eaLnBrk="1" hangingPunct="1"/>
            <a:r>
              <a:rPr lang="fr-FR" altLang="fr-FR" sz="1026" b="1" dirty="0"/>
              <a:t> </a:t>
            </a:r>
          </a:p>
        </p:txBody>
      </p:sp>
      <p:sp>
        <p:nvSpPr>
          <p:cNvPr id="6151" name="Rectangle 17"/>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8332167" y="3298008"/>
            <a:ext cx="2348564" cy="461665"/>
          </a:xfrm>
          <a:prstGeom prst="rect">
            <a:avLst/>
          </a:prstGeom>
          <a:noFill/>
        </p:spPr>
        <p:txBody>
          <a:bodyPr wrap="square" rtlCol="0">
            <a:spAutoFit/>
          </a:bodyPr>
          <a:lstStyle/>
          <a:p>
            <a:pPr algn="ctr">
              <a:buSzPct val="80000"/>
            </a:pPr>
            <a:r>
              <a:rPr lang="fr-FR" sz="1200" dirty="0"/>
              <a:t>Visuel de l’opération : Plan de masse, perspective…</a:t>
            </a:r>
          </a:p>
        </p:txBody>
      </p:sp>
      <p:grpSp>
        <p:nvGrpSpPr>
          <p:cNvPr id="4" name="Groupe 3">
            <a:extLst>
              <a:ext uri="{FF2B5EF4-FFF2-40B4-BE49-F238E27FC236}">
                <a16:creationId xmlns:a16="http://schemas.microsoft.com/office/drawing/2014/main" id="{34035981-741C-52DC-4978-31CE69F9C9CB}"/>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12BD8211-C3BF-2376-B7DB-D6D75D800937}"/>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E1629CB4-B3E6-9C2A-3DF4-2AC8C977CFB2}"/>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10" name="Tableau 9">
            <a:extLst>
              <a:ext uri="{FF2B5EF4-FFF2-40B4-BE49-F238E27FC236}">
                <a16:creationId xmlns:a16="http://schemas.microsoft.com/office/drawing/2014/main" id="{34972A42-D86B-770B-2DEA-488A45854C78}"/>
              </a:ext>
            </a:extLst>
          </p:cNvPr>
          <p:cNvGraphicFramePr>
            <a:graphicFrameLocks noGrp="1"/>
          </p:cNvGraphicFramePr>
          <p:nvPr>
            <p:extLst>
              <p:ext uri="{D42A27DB-BD31-4B8C-83A1-F6EECF244321}">
                <p14:modId xmlns:p14="http://schemas.microsoft.com/office/powerpoint/2010/main" val="1238655839"/>
              </p:ext>
            </p:extLst>
          </p:nvPr>
        </p:nvGraphicFramePr>
        <p:xfrm>
          <a:off x="115503" y="731200"/>
          <a:ext cx="6477802" cy="585672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444365">
                <a:tc>
                  <a:txBody>
                    <a:bodyPr/>
                    <a:lstStyle/>
                    <a:p>
                      <a:pPr algn="l" rtl="0" fontAlgn="ctr"/>
                      <a:r>
                        <a:rPr lang="fr-FR" sz="800" u="none" strike="noStrike" dirty="0">
                          <a:solidFill>
                            <a:schemeClr val="tx2"/>
                          </a:solidFill>
                          <a:effectLst/>
                        </a:rPr>
                        <a:t>Si rénovation : conception et réalisation fonctionnelle (réorganisation, réagencement etc..)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8643664"/>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 ? </a:t>
                      </a: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du marché et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2890592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17"/>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4" name="ZoneTexte 3">
            <a:extLst>
              <a:ext uri="{FF2B5EF4-FFF2-40B4-BE49-F238E27FC236}">
                <a16:creationId xmlns:a16="http://schemas.microsoft.com/office/drawing/2014/main" id="{0A63796E-D143-45ED-70BD-4342126268D2}"/>
              </a:ext>
            </a:extLst>
          </p:cNvPr>
          <p:cNvSpPr txBox="1"/>
          <p:nvPr/>
        </p:nvSpPr>
        <p:spPr>
          <a:xfrm>
            <a:off x="1646098" y="3197625"/>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sp>
        <p:nvSpPr>
          <p:cNvPr id="5" name="Rectangle 17">
            <a:extLst>
              <a:ext uri="{FF2B5EF4-FFF2-40B4-BE49-F238E27FC236}">
                <a16:creationId xmlns:a16="http://schemas.microsoft.com/office/drawing/2014/main" id="{20A588CD-0F28-373E-0D53-7502202737A8}"/>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7" name="Rectangle 3">
            <a:extLst>
              <a:ext uri="{FF2B5EF4-FFF2-40B4-BE49-F238E27FC236}">
                <a16:creationId xmlns:a16="http://schemas.microsoft.com/office/drawing/2014/main" id="{C63D32A7-F9C3-659D-98BF-5E950356DFD6}"/>
              </a:ext>
            </a:extLst>
          </p:cNvPr>
          <p:cNvSpPr>
            <a:spLocks noChangeArrowheads="1"/>
          </p:cNvSpPr>
          <p:nvPr>
            <p:custDataLst>
              <p:tags r:id="rId3"/>
            </p:custDataLst>
          </p:nvPr>
        </p:nvSpPr>
        <p:spPr bwMode="auto">
          <a:xfrm>
            <a:off x="2161507"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n°2</a:t>
            </a:r>
          </a:p>
          <a:p>
            <a:pPr algn="ctr" eaLnBrk="1" hangingPunct="1"/>
            <a:r>
              <a:rPr lang="fr-FR" altLang="fr-FR" sz="1026" b="1" dirty="0"/>
              <a:t> </a:t>
            </a:r>
          </a:p>
        </p:txBody>
      </p:sp>
      <p:sp>
        <p:nvSpPr>
          <p:cNvPr id="2" name="ZoneTexte 1">
            <a:extLst>
              <a:ext uri="{FF2B5EF4-FFF2-40B4-BE49-F238E27FC236}">
                <a16:creationId xmlns:a16="http://schemas.microsoft.com/office/drawing/2014/main" id="{B3441723-4312-FAB0-34E3-6EA15AD77431}"/>
              </a:ext>
            </a:extLst>
          </p:cNvPr>
          <p:cNvSpPr txBox="1"/>
          <p:nvPr/>
        </p:nvSpPr>
        <p:spPr>
          <a:xfrm>
            <a:off x="7453162" y="3105834"/>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grpSp>
        <p:nvGrpSpPr>
          <p:cNvPr id="6" name="Groupe 5">
            <a:extLst>
              <a:ext uri="{FF2B5EF4-FFF2-40B4-BE49-F238E27FC236}">
                <a16:creationId xmlns:a16="http://schemas.microsoft.com/office/drawing/2014/main" id="{1341273D-28D1-7332-F1E2-A7E212D27B61}"/>
              </a:ext>
            </a:extLst>
          </p:cNvPr>
          <p:cNvGrpSpPr/>
          <p:nvPr/>
        </p:nvGrpSpPr>
        <p:grpSpPr>
          <a:xfrm>
            <a:off x="12834" y="19507"/>
            <a:ext cx="1860480" cy="698271"/>
            <a:chOff x="12834" y="19507"/>
            <a:chExt cx="1860480" cy="698271"/>
          </a:xfrm>
        </p:grpSpPr>
        <p:pic>
          <p:nvPicPr>
            <p:cNvPr id="8" name="Image 7" descr="Une image contenant texte, capture d’écran, Police, logo&#10;&#10;Le contenu généré par l’IA peut être incorrect.">
              <a:extLst>
                <a:ext uri="{FF2B5EF4-FFF2-40B4-BE49-F238E27FC236}">
                  <a16:creationId xmlns:a16="http://schemas.microsoft.com/office/drawing/2014/main" id="{EA524D15-A6C4-4421-7900-C1A0E54019AA}"/>
                </a:ext>
              </a:extLst>
            </p:cNvPr>
            <p:cNvPicPr>
              <a:picLocks noChangeAspect="1"/>
            </p:cNvPicPr>
            <p:nvPr/>
          </p:nvPicPr>
          <p:blipFill>
            <a:blip r:embed="rId6"/>
            <a:stretch/>
          </p:blipFill>
          <p:spPr bwMode="auto">
            <a:xfrm>
              <a:off x="770389" y="19507"/>
              <a:ext cx="1102925" cy="616268"/>
            </a:xfrm>
            <a:prstGeom prst="rect">
              <a:avLst/>
            </a:prstGeom>
          </p:spPr>
        </p:pic>
        <p:pic>
          <p:nvPicPr>
            <p:cNvPr id="9" name="Image 8" descr="Une image contenant texte, Police, Graphique, logo&#10;&#10;Le contenu généré par l’IA peut être incorrect.">
              <a:extLst>
                <a:ext uri="{FF2B5EF4-FFF2-40B4-BE49-F238E27FC236}">
                  <a16:creationId xmlns:a16="http://schemas.microsoft.com/office/drawing/2014/main" id="{936A410D-4DB5-6325-E7EF-E16BB0DCFB65}"/>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3284877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0EC0C-980F-87A3-864D-29F8A5E35815}"/>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DB4E459C-0E78-DA65-94CB-AFCF0F0B3FC0}"/>
              </a:ext>
            </a:extLst>
          </p:cNvPr>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n°3</a:t>
            </a:r>
          </a:p>
          <a:p>
            <a:pPr algn="ctr" eaLnBrk="1" hangingPunct="1"/>
            <a:r>
              <a:rPr lang="fr-FR" altLang="fr-FR" sz="1026" b="1" dirty="0"/>
              <a:t> </a:t>
            </a:r>
          </a:p>
        </p:txBody>
      </p:sp>
      <p:sp>
        <p:nvSpPr>
          <p:cNvPr id="6151" name="Rectangle 17">
            <a:extLst>
              <a:ext uri="{FF2B5EF4-FFF2-40B4-BE49-F238E27FC236}">
                <a16:creationId xmlns:a16="http://schemas.microsoft.com/office/drawing/2014/main" id="{31042B94-B7F3-8E83-B4C9-6D35B4A674E0}"/>
              </a:ext>
            </a:extLst>
          </p:cNvPr>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FF6C8D1-F4AC-E0AD-32D1-433914E71520}"/>
              </a:ext>
            </a:extLst>
          </p:cNvPr>
          <p:cNvSpPr txBox="1"/>
          <p:nvPr/>
        </p:nvSpPr>
        <p:spPr>
          <a:xfrm>
            <a:off x="8332167" y="3298008"/>
            <a:ext cx="2348564" cy="461665"/>
          </a:xfrm>
          <a:prstGeom prst="rect">
            <a:avLst/>
          </a:prstGeom>
          <a:noFill/>
        </p:spPr>
        <p:txBody>
          <a:bodyPr wrap="square" rtlCol="0">
            <a:spAutoFit/>
          </a:bodyPr>
          <a:lstStyle/>
          <a:p>
            <a:pPr algn="ctr">
              <a:buSzPct val="80000"/>
            </a:pPr>
            <a:r>
              <a:rPr lang="fr-FR" sz="1200" dirty="0"/>
              <a:t>Visuel de l’opération : Plan de masse, perspective…</a:t>
            </a:r>
          </a:p>
        </p:txBody>
      </p:sp>
      <p:grpSp>
        <p:nvGrpSpPr>
          <p:cNvPr id="4" name="Groupe 3">
            <a:extLst>
              <a:ext uri="{FF2B5EF4-FFF2-40B4-BE49-F238E27FC236}">
                <a16:creationId xmlns:a16="http://schemas.microsoft.com/office/drawing/2014/main" id="{23713D61-8961-7058-D0B1-19D4D065CB16}"/>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08BED48F-AA0D-B6CD-FB48-EDFB18EA7CD4}"/>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77179661-CE6B-60B9-9710-8858A57DDC28}"/>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31B76EA7-F536-8ACE-1F15-1B5277DACF9A}"/>
              </a:ext>
            </a:extLst>
          </p:cNvPr>
          <p:cNvGraphicFramePr>
            <a:graphicFrameLocks noGrp="1"/>
          </p:cNvGraphicFramePr>
          <p:nvPr>
            <p:extLst>
              <p:ext uri="{D42A27DB-BD31-4B8C-83A1-F6EECF244321}">
                <p14:modId xmlns:p14="http://schemas.microsoft.com/office/powerpoint/2010/main" val="1238655839"/>
              </p:ext>
            </p:extLst>
          </p:nvPr>
        </p:nvGraphicFramePr>
        <p:xfrm>
          <a:off x="115503" y="731200"/>
          <a:ext cx="6477802" cy="585672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444365">
                <a:tc>
                  <a:txBody>
                    <a:bodyPr/>
                    <a:lstStyle/>
                    <a:p>
                      <a:pPr algn="l" rtl="0" fontAlgn="ctr"/>
                      <a:r>
                        <a:rPr lang="fr-FR" sz="800" u="none" strike="noStrike" dirty="0">
                          <a:solidFill>
                            <a:schemeClr val="tx2"/>
                          </a:solidFill>
                          <a:effectLst/>
                        </a:rPr>
                        <a:t>Si rénovation : conception et réalisation fonctionnelle (réorganisation, réagencement etc..)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8643664"/>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 ? </a:t>
                      </a: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du marché et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3874823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08038-7D78-5097-A315-32823BB10905}"/>
            </a:ext>
          </a:extLst>
        </p:cNvPr>
        <p:cNvGrpSpPr/>
        <p:nvPr/>
      </p:nvGrpSpPr>
      <p:grpSpPr>
        <a:xfrm>
          <a:off x="0" y="0"/>
          <a:ext cx="0" cy="0"/>
          <a:chOff x="0" y="0"/>
          <a:chExt cx="0" cy="0"/>
        </a:xfrm>
      </p:grpSpPr>
      <p:sp>
        <p:nvSpPr>
          <p:cNvPr id="6151" name="Rectangle 17">
            <a:extLst>
              <a:ext uri="{FF2B5EF4-FFF2-40B4-BE49-F238E27FC236}">
                <a16:creationId xmlns:a16="http://schemas.microsoft.com/office/drawing/2014/main" id="{ACCC61F5-A1B5-FC88-C5F2-9E14C82829BF}"/>
              </a:ext>
            </a:extLst>
          </p:cNvPr>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4" name="ZoneTexte 3">
            <a:extLst>
              <a:ext uri="{FF2B5EF4-FFF2-40B4-BE49-F238E27FC236}">
                <a16:creationId xmlns:a16="http://schemas.microsoft.com/office/drawing/2014/main" id="{F513E8DB-331B-2D8C-DF75-47AEC7560C07}"/>
              </a:ext>
            </a:extLst>
          </p:cNvPr>
          <p:cNvSpPr txBox="1"/>
          <p:nvPr/>
        </p:nvSpPr>
        <p:spPr>
          <a:xfrm>
            <a:off x="1646098" y="3197625"/>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sp>
        <p:nvSpPr>
          <p:cNvPr id="5" name="Rectangle 17">
            <a:extLst>
              <a:ext uri="{FF2B5EF4-FFF2-40B4-BE49-F238E27FC236}">
                <a16:creationId xmlns:a16="http://schemas.microsoft.com/office/drawing/2014/main" id="{F53C8137-BFE1-DFB2-640C-287A22555637}"/>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7" name="Rectangle 3">
            <a:extLst>
              <a:ext uri="{FF2B5EF4-FFF2-40B4-BE49-F238E27FC236}">
                <a16:creationId xmlns:a16="http://schemas.microsoft.com/office/drawing/2014/main" id="{0EE0BBB4-9530-B38E-B796-16482F8EAD8A}"/>
              </a:ext>
            </a:extLst>
          </p:cNvPr>
          <p:cNvSpPr>
            <a:spLocks noChangeArrowheads="1"/>
          </p:cNvSpPr>
          <p:nvPr>
            <p:custDataLst>
              <p:tags r:id="rId3"/>
            </p:custDataLst>
          </p:nvPr>
        </p:nvSpPr>
        <p:spPr bwMode="auto">
          <a:xfrm>
            <a:off x="2161507"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Architecturale n°3</a:t>
            </a:r>
          </a:p>
          <a:p>
            <a:pPr algn="ctr" eaLnBrk="1" hangingPunct="1"/>
            <a:r>
              <a:rPr lang="fr-FR" altLang="fr-FR" sz="1026" b="1" dirty="0"/>
              <a:t> </a:t>
            </a:r>
          </a:p>
        </p:txBody>
      </p:sp>
      <p:sp>
        <p:nvSpPr>
          <p:cNvPr id="2" name="ZoneTexte 1">
            <a:extLst>
              <a:ext uri="{FF2B5EF4-FFF2-40B4-BE49-F238E27FC236}">
                <a16:creationId xmlns:a16="http://schemas.microsoft.com/office/drawing/2014/main" id="{216B77F4-57FB-CE87-106E-682408F0C32B}"/>
              </a:ext>
            </a:extLst>
          </p:cNvPr>
          <p:cNvSpPr txBox="1"/>
          <p:nvPr/>
        </p:nvSpPr>
        <p:spPr>
          <a:xfrm>
            <a:off x="7453162" y="3105834"/>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grpSp>
        <p:nvGrpSpPr>
          <p:cNvPr id="6" name="Groupe 5">
            <a:extLst>
              <a:ext uri="{FF2B5EF4-FFF2-40B4-BE49-F238E27FC236}">
                <a16:creationId xmlns:a16="http://schemas.microsoft.com/office/drawing/2014/main" id="{75CF1918-4D3A-F560-20DC-A108A2D54C90}"/>
              </a:ext>
            </a:extLst>
          </p:cNvPr>
          <p:cNvGrpSpPr/>
          <p:nvPr/>
        </p:nvGrpSpPr>
        <p:grpSpPr>
          <a:xfrm>
            <a:off x="12834" y="19507"/>
            <a:ext cx="1860480" cy="698271"/>
            <a:chOff x="12834" y="19507"/>
            <a:chExt cx="1860480" cy="698271"/>
          </a:xfrm>
        </p:grpSpPr>
        <p:pic>
          <p:nvPicPr>
            <p:cNvPr id="8" name="Image 7" descr="Une image contenant texte, capture d’écran, Police, logo&#10;&#10;Le contenu généré par l’IA peut être incorrect.">
              <a:extLst>
                <a:ext uri="{FF2B5EF4-FFF2-40B4-BE49-F238E27FC236}">
                  <a16:creationId xmlns:a16="http://schemas.microsoft.com/office/drawing/2014/main" id="{3122DBF6-3E4E-04DA-F220-82385FE25832}"/>
                </a:ext>
              </a:extLst>
            </p:cNvPr>
            <p:cNvPicPr>
              <a:picLocks noChangeAspect="1"/>
            </p:cNvPicPr>
            <p:nvPr/>
          </p:nvPicPr>
          <p:blipFill>
            <a:blip r:embed="rId6"/>
            <a:stretch/>
          </p:blipFill>
          <p:spPr bwMode="auto">
            <a:xfrm>
              <a:off x="770389" y="19507"/>
              <a:ext cx="1102925" cy="616268"/>
            </a:xfrm>
            <a:prstGeom prst="rect">
              <a:avLst/>
            </a:prstGeom>
          </p:spPr>
        </p:pic>
        <p:pic>
          <p:nvPicPr>
            <p:cNvPr id="9" name="Image 8" descr="Une image contenant texte, Police, Graphique, logo&#10;&#10;Le contenu généré par l’IA peut être incorrect.">
              <a:extLst>
                <a:ext uri="{FF2B5EF4-FFF2-40B4-BE49-F238E27FC236}">
                  <a16:creationId xmlns:a16="http://schemas.microsoft.com/office/drawing/2014/main" id="{B211924E-6DAB-C6E3-32D3-D2BAF18CEA21}"/>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2459313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n°1</a:t>
            </a:r>
          </a:p>
          <a:p>
            <a:pPr algn="ctr" eaLnBrk="1" hangingPunct="1"/>
            <a:r>
              <a:rPr lang="fr-FR" altLang="fr-FR" sz="1026" b="1" dirty="0"/>
              <a:t> </a:t>
            </a:r>
          </a:p>
        </p:txBody>
      </p:sp>
      <p:sp>
        <p:nvSpPr>
          <p:cNvPr id="6151" name="Rectangle 17"/>
          <p:cNvSpPr>
            <a:spLocks noChangeArrowheads="1"/>
          </p:cNvSpPr>
          <p:nvPr>
            <p:custDataLst>
              <p:tags r:id="rId2"/>
            </p:custDataLst>
          </p:nvPr>
        </p:nvSpPr>
        <p:spPr bwMode="auto">
          <a:xfrm>
            <a:off x="6910939" y="635775"/>
            <a:ext cx="5153114" cy="5951610"/>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8313214" y="3282041"/>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grpSp>
        <p:nvGrpSpPr>
          <p:cNvPr id="4" name="Groupe 3">
            <a:extLst>
              <a:ext uri="{FF2B5EF4-FFF2-40B4-BE49-F238E27FC236}">
                <a16:creationId xmlns:a16="http://schemas.microsoft.com/office/drawing/2014/main" id="{DD0A2E94-9BC1-1A68-F94A-6E9121F6BE7E}"/>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67DEC567-9351-3830-B0A3-0CF995F624CF}"/>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BC2157D8-5C08-AB2E-1418-BF7381DBFDF9}"/>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523690EE-D4DC-3CE5-F5EE-63B75BD9F73D}"/>
              </a:ext>
            </a:extLst>
          </p:cNvPr>
          <p:cNvGraphicFramePr>
            <a:graphicFrameLocks noGrp="1"/>
          </p:cNvGraphicFramePr>
          <p:nvPr>
            <p:extLst>
              <p:ext uri="{D42A27DB-BD31-4B8C-83A1-F6EECF244321}">
                <p14:modId xmlns:p14="http://schemas.microsoft.com/office/powerpoint/2010/main" val="1049379100"/>
              </p:ext>
            </p:extLst>
          </p:nvPr>
        </p:nvGraphicFramePr>
        <p:xfrm>
          <a:off x="115503" y="731200"/>
          <a:ext cx="6477802" cy="5412355"/>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2436495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17"/>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5" name="Rectangle 17">
            <a:extLst>
              <a:ext uri="{FF2B5EF4-FFF2-40B4-BE49-F238E27FC236}">
                <a16:creationId xmlns:a16="http://schemas.microsoft.com/office/drawing/2014/main" id="{20A588CD-0F28-373E-0D53-7502202737A8}"/>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2" name="Rectangle 3">
            <a:extLst>
              <a:ext uri="{FF2B5EF4-FFF2-40B4-BE49-F238E27FC236}">
                <a16:creationId xmlns:a16="http://schemas.microsoft.com/office/drawing/2014/main" id="{311BC632-47A9-7D9B-AEDF-ABCD89469A2A}"/>
              </a:ext>
            </a:extLst>
          </p:cNvPr>
          <p:cNvSpPr>
            <a:spLocks noChangeArrowheads="1"/>
          </p:cNvSpPr>
          <p:nvPr>
            <p:custDataLst>
              <p:tags r:id="rId3"/>
            </p:custDataLst>
          </p:nvPr>
        </p:nvSpPr>
        <p:spPr bwMode="auto">
          <a:xfrm>
            <a:off x="2101361"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n°1</a:t>
            </a:r>
          </a:p>
          <a:p>
            <a:pPr algn="ctr" eaLnBrk="1" hangingPunct="1"/>
            <a:r>
              <a:rPr lang="fr-FR" altLang="fr-FR" sz="1026" b="1" dirty="0"/>
              <a:t> </a:t>
            </a:r>
          </a:p>
        </p:txBody>
      </p:sp>
      <p:sp>
        <p:nvSpPr>
          <p:cNvPr id="8" name="ZoneTexte 7">
            <a:extLst>
              <a:ext uri="{FF2B5EF4-FFF2-40B4-BE49-F238E27FC236}">
                <a16:creationId xmlns:a16="http://schemas.microsoft.com/office/drawing/2014/main" id="{5AA46195-81FE-5743-CB80-BE05DAD1D611}"/>
              </a:ext>
            </a:extLst>
          </p:cNvPr>
          <p:cNvSpPr txBox="1"/>
          <p:nvPr/>
        </p:nvSpPr>
        <p:spPr>
          <a:xfrm>
            <a:off x="7514020" y="3291666"/>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sp>
        <p:nvSpPr>
          <p:cNvPr id="9" name="ZoneTexte 8">
            <a:extLst>
              <a:ext uri="{FF2B5EF4-FFF2-40B4-BE49-F238E27FC236}">
                <a16:creationId xmlns:a16="http://schemas.microsoft.com/office/drawing/2014/main" id="{02AE2FC7-2D98-DA72-F12C-DA9A40D9C458}"/>
              </a:ext>
            </a:extLst>
          </p:cNvPr>
          <p:cNvSpPr txBox="1"/>
          <p:nvPr/>
        </p:nvSpPr>
        <p:spPr>
          <a:xfrm>
            <a:off x="1713475" y="3428457"/>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grpSp>
        <p:nvGrpSpPr>
          <p:cNvPr id="4" name="Groupe 3">
            <a:extLst>
              <a:ext uri="{FF2B5EF4-FFF2-40B4-BE49-F238E27FC236}">
                <a16:creationId xmlns:a16="http://schemas.microsoft.com/office/drawing/2014/main" id="{03F3CF3A-2E3D-CB68-6468-7DDBB1C1E107}"/>
              </a:ext>
            </a:extLst>
          </p:cNvPr>
          <p:cNvGrpSpPr/>
          <p:nvPr/>
        </p:nvGrpSpPr>
        <p:grpSpPr>
          <a:xfrm>
            <a:off x="12834" y="19507"/>
            <a:ext cx="1860480" cy="698271"/>
            <a:chOff x="12834" y="19507"/>
            <a:chExt cx="1860480" cy="698271"/>
          </a:xfrm>
        </p:grpSpPr>
        <p:pic>
          <p:nvPicPr>
            <p:cNvPr id="6" name="Image 5" descr="Une image contenant texte, capture d’écran, Police, logo&#10;&#10;Le contenu généré par l’IA peut être incorrect.">
              <a:extLst>
                <a:ext uri="{FF2B5EF4-FFF2-40B4-BE49-F238E27FC236}">
                  <a16:creationId xmlns:a16="http://schemas.microsoft.com/office/drawing/2014/main" id="{A52379AF-2679-9B09-10EF-696B37453DC3}"/>
                </a:ext>
              </a:extLst>
            </p:cNvPr>
            <p:cNvPicPr>
              <a:picLocks noChangeAspect="1"/>
            </p:cNvPicPr>
            <p:nvPr/>
          </p:nvPicPr>
          <p:blipFill>
            <a:blip r:embed="rId6"/>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FE659453-65A8-EDB1-EDF7-8D7B4274C08D}"/>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3739570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n°2</a:t>
            </a:r>
          </a:p>
          <a:p>
            <a:pPr algn="ctr" eaLnBrk="1" hangingPunct="1"/>
            <a:r>
              <a:rPr lang="fr-FR" altLang="fr-FR" sz="1026" b="1" dirty="0"/>
              <a:t> </a:t>
            </a:r>
          </a:p>
        </p:txBody>
      </p:sp>
      <p:sp>
        <p:nvSpPr>
          <p:cNvPr id="6151" name="Rectangle 17"/>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8332167" y="3298008"/>
            <a:ext cx="2348564" cy="461665"/>
          </a:xfrm>
          <a:prstGeom prst="rect">
            <a:avLst/>
          </a:prstGeom>
          <a:noFill/>
        </p:spPr>
        <p:txBody>
          <a:bodyPr wrap="square" rtlCol="0">
            <a:spAutoFit/>
          </a:bodyPr>
          <a:lstStyle/>
          <a:p>
            <a:pPr algn="ctr">
              <a:buSzPct val="80000"/>
            </a:pPr>
            <a:r>
              <a:rPr lang="fr-FR" sz="1200" dirty="0"/>
              <a:t>Visuel de l’opération : Plan de masse, perspective…</a:t>
            </a:r>
          </a:p>
        </p:txBody>
      </p:sp>
      <p:grpSp>
        <p:nvGrpSpPr>
          <p:cNvPr id="4" name="Groupe 3">
            <a:extLst>
              <a:ext uri="{FF2B5EF4-FFF2-40B4-BE49-F238E27FC236}">
                <a16:creationId xmlns:a16="http://schemas.microsoft.com/office/drawing/2014/main" id="{7A759997-A582-8FF7-34F8-92E4FD712805}"/>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B3AAA73C-E9A2-50D5-E7EA-7A66ED695E42}"/>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2635A8EC-5D9E-E83D-4FE7-CA2F94C84753}"/>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9" name="Tableau 8">
            <a:extLst>
              <a:ext uri="{FF2B5EF4-FFF2-40B4-BE49-F238E27FC236}">
                <a16:creationId xmlns:a16="http://schemas.microsoft.com/office/drawing/2014/main" id="{E852F9B0-8989-FC51-201D-33CDE513E703}"/>
              </a:ext>
            </a:extLst>
          </p:cNvPr>
          <p:cNvGraphicFramePr>
            <a:graphicFrameLocks noGrp="1"/>
          </p:cNvGraphicFramePr>
          <p:nvPr>
            <p:extLst>
              <p:ext uri="{D42A27DB-BD31-4B8C-83A1-F6EECF244321}">
                <p14:modId xmlns:p14="http://schemas.microsoft.com/office/powerpoint/2010/main" val="1292445411"/>
              </p:ext>
            </p:extLst>
          </p:nvPr>
        </p:nvGraphicFramePr>
        <p:xfrm>
          <a:off x="115503" y="731200"/>
          <a:ext cx="6477802" cy="5412355"/>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2020578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17"/>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4" name="ZoneTexte 3">
            <a:extLst>
              <a:ext uri="{FF2B5EF4-FFF2-40B4-BE49-F238E27FC236}">
                <a16:creationId xmlns:a16="http://schemas.microsoft.com/office/drawing/2014/main" id="{0A63796E-D143-45ED-70BD-4342126268D2}"/>
              </a:ext>
            </a:extLst>
          </p:cNvPr>
          <p:cNvSpPr txBox="1"/>
          <p:nvPr/>
        </p:nvSpPr>
        <p:spPr>
          <a:xfrm>
            <a:off x="1646098" y="3197625"/>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sp>
        <p:nvSpPr>
          <p:cNvPr id="5" name="Rectangle 17">
            <a:extLst>
              <a:ext uri="{FF2B5EF4-FFF2-40B4-BE49-F238E27FC236}">
                <a16:creationId xmlns:a16="http://schemas.microsoft.com/office/drawing/2014/main" id="{20A588CD-0F28-373E-0D53-7502202737A8}"/>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7" name="Rectangle 3">
            <a:extLst>
              <a:ext uri="{FF2B5EF4-FFF2-40B4-BE49-F238E27FC236}">
                <a16:creationId xmlns:a16="http://schemas.microsoft.com/office/drawing/2014/main" id="{C63D32A7-F9C3-659D-98BF-5E950356DFD6}"/>
              </a:ext>
            </a:extLst>
          </p:cNvPr>
          <p:cNvSpPr>
            <a:spLocks noChangeArrowheads="1"/>
          </p:cNvSpPr>
          <p:nvPr>
            <p:custDataLst>
              <p:tags r:id="rId3"/>
            </p:custDataLst>
          </p:nvPr>
        </p:nvSpPr>
        <p:spPr bwMode="auto">
          <a:xfrm>
            <a:off x="2161507"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n°2</a:t>
            </a:r>
          </a:p>
          <a:p>
            <a:pPr algn="ctr" eaLnBrk="1" hangingPunct="1"/>
            <a:r>
              <a:rPr lang="fr-FR" altLang="fr-FR" sz="1026" b="1" dirty="0"/>
              <a:t> </a:t>
            </a:r>
          </a:p>
        </p:txBody>
      </p:sp>
      <p:sp>
        <p:nvSpPr>
          <p:cNvPr id="2" name="ZoneTexte 1">
            <a:extLst>
              <a:ext uri="{FF2B5EF4-FFF2-40B4-BE49-F238E27FC236}">
                <a16:creationId xmlns:a16="http://schemas.microsoft.com/office/drawing/2014/main" id="{B3441723-4312-FAB0-34E3-6EA15AD77431}"/>
              </a:ext>
            </a:extLst>
          </p:cNvPr>
          <p:cNvSpPr txBox="1"/>
          <p:nvPr/>
        </p:nvSpPr>
        <p:spPr>
          <a:xfrm>
            <a:off x="7453162" y="3105834"/>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grpSp>
        <p:nvGrpSpPr>
          <p:cNvPr id="6" name="Groupe 5">
            <a:extLst>
              <a:ext uri="{FF2B5EF4-FFF2-40B4-BE49-F238E27FC236}">
                <a16:creationId xmlns:a16="http://schemas.microsoft.com/office/drawing/2014/main" id="{018CAB28-B7D5-3E63-3AAE-7D41FD8EBA6A}"/>
              </a:ext>
            </a:extLst>
          </p:cNvPr>
          <p:cNvGrpSpPr/>
          <p:nvPr/>
        </p:nvGrpSpPr>
        <p:grpSpPr>
          <a:xfrm>
            <a:off x="12834" y="19507"/>
            <a:ext cx="1860480" cy="698271"/>
            <a:chOff x="12834" y="19507"/>
            <a:chExt cx="1860480" cy="698271"/>
          </a:xfrm>
        </p:grpSpPr>
        <p:pic>
          <p:nvPicPr>
            <p:cNvPr id="8" name="Image 7" descr="Une image contenant texte, capture d’écran, Police, logo&#10;&#10;Le contenu généré par l’IA peut être incorrect.">
              <a:extLst>
                <a:ext uri="{FF2B5EF4-FFF2-40B4-BE49-F238E27FC236}">
                  <a16:creationId xmlns:a16="http://schemas.microsoft.com/office/drawing/2014/main" id="{0CE27F88-486E-FD87-201D-70C7ECB48851}"/>
                </a:ext>
              </a:extLst>
            </p:cNvPr>
            <p:cNvPicPr>
              <a:picLocks noChangeAspect="1"/>
            </p:cNvPicPr>
            <p:nvPr/>
          </p:nvPicPr>
          <p:blipFill>
            <a:blip r:embed="rId6"/>
            <a:stretch/>
          </p:blipFill>
          <p:spPr bwMode="auto">
            <a:xfrm>
              <a:off x="770389" y="19507"/>
              <a:ext cx="1102925" cy="616268"/>
            </a:xfrm>
            <a:prstGeom prst="rect">
              <a:avLst/>
            </a:prstGeom>
          </p:spPr>
        </p:pic>
        <p:pic>
          <p:nvPicPr>
            <p:cNvPr id="9" name="Image 8" descr="Une image contenant texte, Police, Graphique, logo&#10;&#10;Le contenu généré par l’IA peut être incorrect.">
              <a:extLst>
                <a:ext uri="{FF2B5EF4-FFF2-40B4-BE49-F238E27FC236}">
                  <a16:creationId xmlns:a16="http://schemas.microsoft.com/office/drawing/2014/main" id="{78769309-F130-33DC-C3D5-5FFC2FAD80BC}"/>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1643908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E392DEC-CCA0-AA74-4B0D-A8E93C4496B1}"/>
              </a:ext>
            </a:extLst>
          </p:cNvPr>
          <p:cNvSpPr>
            <a:spLocks noGrp="1"/>
          </p:cNvSpPr>
          <p:nvPr>
            <p:ph type="body" sz="quarter" idx="13"/>
          </p:nvPr>
        </p:nvSpPr>
        <p:spPr/>
        <p:txBody>
          <a:bodyPr/>
          <a:lstStyle/>
          <a:p>
            <a:r>
              <a:rPr lang="fr-FR" dirty="0"/>
              <a:t>Mode d’emploi du cadre de réponse</a:t>
            </a:r>
          </a:p>
          <a:p>
            <a:r>
              <a:rPr lang="fr-FR" dirty="0"/>
              <a:t>Composition et compétences du groupement</a:t>
            </a:r>
          </a:p>
          <a:p>
            <a:r>
              <a:rPr lang="fr-FR" dirty="0">
                <a:solidFill>
                  <a:schemeClr val="dk1"/>
                </a:solidFill>
              </a:rPr>
              <a:t>Capacités Techniques</a:t>
            </a:r>
          </a:p>
          <a:p>
            <a:r>
              <a:rPr lang="fr-FR" dirty="0">
                <a:solidFill>
                  <a:schemeClr val="dk1"/>
                </a:solidFill>
              </a:rPr>
              <a:t>Capacités Professionnelles</a:t>
            </a:r>
          </a:p>
          <a:p>
            <a:pPr marL="0" indent="0">
              <a:buNone/>
            </a:pPr>
            <a:r>
              <a:rPr lang="fr-FR" sz="1200" dirty="0">
                <a:solidFill>
                  <a:schemeClr val="accent1"/>
                </a:solidFill>
              </a:rPr>
              <a:t>	4.1.</a:t>
            </a:r>
            <a:r>
              <a:rPr lang="fr-FR" dirty="0"/>
              <a:t> Références de Conception </a:t>
            </a:r>
          </a:p>
          <a:p>
            <a:pPr marL="0" indent="0">
              <a:buNone/>
            </a:pPr>
            <a:r>
              <a:rPr lang="fr-FR" sz="1200" dirty="0">
                <a:solidFill>
                  <a:schemeClr val="accent1"/>
                </a:solidFill>
              </a:rPr>
              <a:t>	4.2.</a:t>
            </a:r>
            <a:r>
              <a:rPr lang="fr-FR" dirty="0"/>
              <a:t> Références de Réalisation</a:t>
            </a:r>
          </a:p>
          <a:p>
            <a:pPr marL="0" indent="0">
              <a:buNone/>
            </a:pPr>
            <a:r>
              <a:rPr lang="fr-FR" sz="1200" dirty="0">
                <a:solidFill>
                  <a:schemeClr val="accent1"/>
                </a:solidFill>
              </a:rPr>
              <a:t>	4.3.</a:t>
            </a:r>
            <a:r>
              <a:rPr lang="fr-FR" dirty="0"/>
              <a:t> Références d’Exploitation maintenance</a:t>
            </a:r>
          </a:p>
        </p:txBody>
      </p:sp>
    </p:spTree>
    <p:extLst>
      <p:ext uri="{BB962C8B-B14F-4D97-AF65-F5344CB8AC3E}">
        <p14:creationId xmlns:p14="http://schemas.microsoft.com/office/powerpoint/2010/main" val="1777841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F15BD7-EC54-BFA1-B2DC-C7E806EE91CA}"/>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91E661C3-FBD7-0D41-8F2B-F70A763930F4}"/>
              </a:ext>
            </a:extLst>
          </p:cNvPr>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n°3</a:t>
            </a:r>
          </a:p>
          <a:p>
            <a:pPr algn="ctr" eaLnBrk="1" hangingPunct="1"/>
            <a:r>
              <a:rPr lang="fr-FR" altLang="fr-FR" sz="1026" b="1" dirty="0"/>
              <a:t> </a:t>
            </a:r>
          </a:p>
        </p:txBody>
      </p:sp>
      <p:sp>
        <p:nvSpPr>
          <p:cNvPr id="6151" name="Rectangle 17">
            <a:extLst>
              <a:ext uri="{FF2B5EF4-FFF2-40B4-BE49-F238E27FC236}">
                <a16:creationId xmlns:a16="http://schemas.microsoft.com/office/drawing/2014/main" id="{E6EE59D7-76F2-09E5-7DA4-2F283853DF6D}"/>
              </a:ext>
            </a:extLst>
          </p:cNvPr>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DDACC204-F4AA-4795-0BC0-EDE97F10F3D5}"/>
              </a:ext>
            </a:extLst>
          </p:cNvPr>
          <p:cNvSpPr txBox="1"/>
          <p:nvPr/>
        </p:nvSpPr>
        <p:spPr>
          <a:xfrm>
            <a:off x="8332167" y="3298008"/>
            <a:ext cx="2348564" cy="461665"/>
          </a:xfrm>
          <a:prstGeom prst="rect">
            <a:avLst/>
          </a:prstGeom>
          <a:noFill/>
        </p:spPr>
        <p:txBody>
          <a:bodyPr wrap="square" rtlCol="0">
            <a:spAutoFit/>
          </a:bodyPr>
          <a:lstStyle/>
          <a:p>
            <a:pPr algn="ctr">
              <a:buSzPct val="80000"/>
            </a:pPr>
            <a:r>
              <a:rPr lang="fr-FR" sz="1200" dirty="0"/>
              <a:t>Visuel de l’opération : Plan de masse, perspective…</a:t>
            </a:r>
          </a:p>
        </p:txBody>
      </p:sp>
      <p:grpSp>
        <p:nvGrpSpPr>
          <p:cNvPr id="4" name="Groupe 3">
            <a:extLst>
              <a:ext uri="{FF2B5EF4-FFF2-40B4-BE49-F238E27FC236}">
                <a16:creationId xmlns:a16="http://schemas.microsoft.com/office/drawing/2014/main" id="{AD43DB8E-E0A9-33F1-B845-0F9346237F36}"/>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7B944F13-2C6E-3A1F-F2E8-97B4FB90C341}"/>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19B05B4B-988E-F427-B60E-BB66754B7CB0}"/>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8538E437-4D59-9B70-534E-2C9729096772}"/>
              </a:ext>
            </a:extLst>
          </p:cNvPr>
          <p:cNvGraphicFramePr>
            <a:graphicFrameLocks noGrp="1"/>
          </p:cNvGraphicFramePr>
          <p:nvPr>
            <p:extLst>
              <p:ext uri="{D42A27DB-BD31-4B8C-83A1-F6EECF244321}">
                <p14:modId xmlns:p14="http://schemas.microsoft.com/office/powerpoint/2010/main" val="1276339595"/>
              </p:ext>
            </p:extLst>
          </p:nvPr>
        </p:nvGraphicFramePr>
        <p:xfrm>
          <a:off x="115503" y="731200"/>
          <a:ext cx="6477802" cy="5412355"/>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a:solidFill>
                            <a:schemeClr val="tx2"/>
                          </a:solidFill>
                          <a:effectLst/>
                        </a:rPr>
                        <a:t>Présence d'un autre co-traitant sur cette opération ? Si oui préciser</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d'exécution du marché en mois (conception et réalisation)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224800">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(mode constructif, matériaux, choix architecturaux, aménagement extérieur…)</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1684170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34D4E-1CF5-DB7F-D5F6-D5F8569C172B}"/>
            </a:ext>
          </a:extLst>
        </p:cNvPr>
        <p:cNvGrpSpPr/>
        <p:nvPr/>
      </p:nvGrpSpPr>
      <p:grpSpPr>
        <a:xfrm>
          <a:off x="0" y="0"/>
          <a:ext cx="0" cy="0"/>
          <a:chOff x="0" y="0"/>
          <a:chExt cx="0" cy="0"/>
        </a:xfrm>
      </p:grpSpPr>
      <p:sp>
        <p:nvSpPr>
          <p:cNvPr id="6151" name="Rectangle 17">
            <a:extLst>
              <a:ext uri="{FF2B5EF4-FFF2-40B4-BE49-F238E27FC236}">
                <a16:creationId xmlns:a16="http://schemas.microsoft.com/office/drawing/2014/main" id="{FD2B0F55-29A1-29A9-F9B6-29E33421BCB0}"/>
              </a:ext>
            </a:extLst>
          </p:cNvPr>
          <p:cNvSpPr>
            <a:spLocks noChangeArrowheads="1"/>
          </p:cNvSpPr>
          <p:nvPr>
            <p:custDataLst>
              <p:tags r:id="rId1"/>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4" name="ZoneTexte 3">
            <a:extLst>
              <a:ext uri="{FF2B5EF4-FFF2-40B4-BE49-F238E27FC236}">
                <a16:creationId xmlns:a16="http://schemas.microsoft.com/office/drawing/2014/main" id="{0B2916F3-DB93-AD45-1FE2-2F68288F3164}"/>
              </a:ext>
            </a:extLst>
          </p:cNvPr>
          <p:cNvSpPr txBox="1"/>
          <p:nvPr/>
        </p:nvSpPr>
        <p:spPr>
          <a:xfrm>
            <a:off x="1646098" y="3197625"/>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sp>
        <p:nvSpPr>
          <p:cNvPr id="5" name="Rectangle 17">
            <a:extLst>
              <a:ext uri="{FF2B5EF4-FFF2-40B4-BE49-F238E27FC236}">
                <a16:creationId xmlns:a16="http://schemas.microsoft.com/office/drawing/2014/main" id="{28178CE7-71E2-417D-3A58-2452E0405CD8}"/>
              </a:ext>
            </a:extLst>
          </p:cNvPr>
          <p:cNvSpPr>
            <a:spLocks noChangeArrowheads="1"/>
          </p:cNvSpPr>
          <p:nvPr>
            <p:custDataLst>
              <p:tags r:id="rId2"/>
            </p:custDataLst>
          </p:nvPr>
        </p:nvSpPr>
        <p:spPr bwMode="auto">
          <a:xfrm>
            <a:off x="728019"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7" name="Rectangle 3">
            <a:extLst>
              <a:ext uri="{FF2B5EF4-FFF2-40B4-BE49-F238E27FC236}">
                <a16:creationId xmlns:a16="http://schemas.microsoft.com/office/drawing/2014/main" id="{42AB1D11-D453-3984-6382-538272A4E305}"/>
              </a:ext>
            </a:extLst>
          </p:cNvPr>
          <p:cNvSpPr>
            <a:spLocks noChangeArrowheads="1"/>
          </p:cNvSpPr>
          <p:nvPr>
            <p:custDataLst>
              <p:tags r:id="rId3"/>
            </p:custDataLst>
          </p:nvPr>
        </p:nvSpPr>
        <p:spPr bwMode="auto">
          <a:xfrm>
            <a:off x="2161507" y="117564"/>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BET n°3</a:t>
            </a:r>
          </a:p>
          <a:p>
            <a:pPr algn="ctr" eaLnBrk="1" hangingPunct="1"/>
            <a:r>
              <a:rPr lang="fr-FR" altLang="fr-FR" sz="1026" b="1" dirty="0"/>
              <a:t> </a:t>
            </a:r>
          </a:p>
        </p:txBody>
      </p:sp>
      <p:sp>
        <p:nvSpPr>
          <p:cNvPr id="2" name="ZoneTexte 1">
            <a:extLst>
              <a:ext uri="{FF2B5EF4-FFF2-40B4-BE49-F238E27FC236}">
                <a16:creationId xmlns:a16="http://schemas.microsoft.com/office/drawing/2014/main" id="{70C71342-DE97-3EB9-4EE2-618BCD8D7C17}"/>
              </a:ext>
            </a:extLst>
          </p:cNvPr>
          <p:cNvSpPr txBox="1"/>
          <p:nvPr/>
        </p:nvSpPr>
        <p:spPr>
          <a:xfrm>
            <a:off x="7453162" y="3105834"/>
            <a:ext cx="2348564" cy="646331"/>
          </a:xfrm>
          <a:prstGeom prst="rect">
            <a:avLst/>
          </a:prstGeom>
          <a:noFill/>
        </p:spPr>
        <p:txBody>
          <a:bodyPr wrap="square" rtlCol="0">
            <a:spAutoFit/>
          </a:bodyPr>
          <a:lstStyle/>
          <a:p>
            <a:pPr algn="ctr">
              <a:buSzPct val="80000"/>
            </a:pPr>
            <a:r>
              <a:rPr lang="fr-FR" sz="1200" dirty="0"/>
              <a:t>Visuel de l’opération : Plan de masse, perspective, plan de niveaux…</a:t>
            </a:r>
          </a:p>
        </p:txBody>
      </p:sp>
      <p:grpSp>
        <p:nvGrpSpPr>
          <p:cNvPr id="6" name="Groupe 5">
            <a:extLst>
              <a:ext uri="{FF2B5EF4-FFF2-40B4-BE49-F238E27FC236}">
                <a16:creationId xmlns:a16="http://schemas.microsoft.com/office/drawing/2014/main" id="{BA6EA24F-6942-6A1B-4DB0-5C8AC227E334}"/>
              </a:ext>
            </a:extLst>
          </p:cNvPr>
          <p:cNvGrpSpPr/>
          <p:nvPr/>
        </p:nvGrpSpPr>
        <p:grpSpPr>
          <a:xfrm>
            <a:off x="12834" y="19507"/>
            <a:ext cx="1860480" cy="698271"/>
            <a:chOff x="12834" y="19507"/>
            <a:chExt cx="1860480" cy="698271"/>
          </a:xfrm>
        </p:grpSpPr>
        <p:pic>
          <p:nvPicPr>
            <p:cNvPr id="8" name="Image 7" descr="Une image contenant texte, capture d’écran, Police, logo&#10;&#10;Le contenu généré par l’IA peut être incorrect.">
              <a:extLst>
                <a:ext uri="{FF2B5EF4-FFF2-40B4-BE49-F238E27FC236}">
                  <a16:creationId xmlns:a16="http://schemas.microsoft.com/office/drawing/2014/main" id="{92C25E2D-26A1-D9DB-6B33-67A074EC32A1}"/>
                </a:ext>
              </a:extLst>
            </p:cNvPr>
            <p:cNvPicPr>
              <a:picLocks noChangeAspect="1"/>
            </p:cNvPicPr>
            <p:nvPr/>
          </p:nvPicPr>
          <p:blipFill>
            <a:blip r:embed="rId6"/>
            <a:stretch/>
          </p:blipFill>
          <p:spPr bwMode="auto">
            <a:xfrm>
              <a:off x="770389" y="19507"/>
              <a:ext cx="1102925" cy="616268"/>
            </a:xfrm>
            <a:prstGeom prst="rect">
              <a:avLst/>
            </a:prstGeom>
          </p:spPr>
        </p:pic>
        <p:pic>
          <p:nvPicPr>
            <p:cNvPr id="9" name="Image 8" descr="Une image contenant texte, Police, Graphique, logo&#10;&#10;Le contenu généré par l’IA peut être incorrect.">
              <a:extLst>
                <a:ext uri="{FF2B5EF4-FFF2-40B4-BE49-F238E27FC236}">
                  <a16:creationId xmlns:a16="http://schemas.microsoft.com/office/drawing/2014/main" id="{BE76EA3B-8536-BC94-1762-EE49B98C16BB}"/>
                </a:ext>
              </a:extLst>
            </p:cNvPr>
            <p:cNvPicPr>
              <a:picLocks noChangeAspect="1"/>
            </p:cNvPicPr>
            <p:nvPr/>
          </p:nvPicPr>
          <p:blipFill>
            <a:blip r:embed="rId7"/>
            <a:stretch/>
          </p:blipFill>
          <p:spPr bwMode="auto">
            <a:xfrm>
              <a:off x="12834" y="22830"/>
              <a:ext cx="824948" cy="694948"/>
            </a:xfrm>
            <a:prstGeom prst="rect">
              <a:avLst/>
            </a:prstGeom>
            <a:noFill/>
            <a:ln>
              <a:noFill/>
            </a:ln>
          </p:spPr>
        </p:pic>
      </p:grpSp>
    </p:spTree>
    <p:extLst>
      <p:ext uri="{BB962C8B-B14F-4D97-AF65-F5344CB8AC3E}">
        <p14:creationId xmlns:p14="http://schemas.microsoft.com/office/powerpoint/2010/main" val="2148735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888FFCF-8AA6-4871-9017-5C0ACA7451FF}"/>
              </a:ext>
            </a:extLst>
          </p:cNvPr>
          <p:cNvSpPr txBox="1"/>
          <p:nvPr>
            <p:custDataLst>
              <p:tags r:id="rId1"/>
            </p:custDataLst>
          </p:nvPr>
        </p:nvSpPr>
        <p:spPr>
          <a:xfrm>
            <a:off x="3201525" y="2094089"/>
            <a:ext cx="5788951" cy="1894621"/>
          </a:xfrm>
          <a:prstGeom prst="rect">
            <a:avLst/>
          </a:prstGeom>
          <a:noFill/>
        </p:spPr>
        <p:txBody>
          <a:bodyPr wrap="square" lIns="0" tIns="0" rIns="0" bIns="0" rtlCol="0">
            <a:spAutoFit/>
          </a:bodyPr>
          <a:lstStyle/>
          <a:p>
            <a:pPr algn="ctr"/>
            <a:r>
              <a:rPr lang="fr-FR" sz="6156" b="1" dirty="0">
                <a:solidFill>
                  <a:schemeClr val="dk1"/>
                </a:solidFill>
              </a:rPr>
              <a:t>Références Réalisation</a:t>
            </a:r>
          </a:p>
        </p:txBody>
      </p:sp>
    </p:spTree>
    <p:extLst>
      <p:ext uri="{BB962C8B-B14F-4D97-AF65-F5344CB8AC3E}">
        <p14:creationId xmlns:p14="http://schemas.microsoft.com/office/powerpoint/2010/main" val="3128622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réalisation n°1</a:t>
            </a:r>
          </a:p>
          <a:p>
            <a:pPr algn="ctr" eaLnBrk="1" hangingPunct="1"/>
            <a:r>
              <a:rPr lang="fr-FR" altLang="fr-FR" sz="1026" b="1" dirty="0"/>
              <a:t> </a:t>
            </a:r>
          </a:p>
        </p:txBody>
      </p:sp>
      <p:sp>
        <p:nvSpPr>
          <p:cNvPr id="6150" name="Rectangle 16"/>
          <p:cNvSpPr>
            <a:spLocks noChangeArrowheads="1"/>
          </p:cNvSpPr>
          <p:nvPr>
            <p:custDataLst>
              <p:tags r:id="rId2"/>
            </p:custDataLst>
          </p:nvPr>
        </p:nvSpPr>
        <p:spPr bwMode="auto">
          <a:xfrm>
            <a:off x="99020" y="4746051"/>
            <a:ext cx="5711533" cy="184132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151" name="Rectangle 17"/>
          <p:cNvSpPr>
            <a:spLocks noChangeArrowheads="1"/>
          </p:cNvSpPr>
          <p:nvPr>
            <p:custDataLst>
              <p:tags r:id="rId3"/>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7514020" y="3291666"/>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sp>
        <p:nvSpPr>
          <p:cNvPr id="7" name="ZoneTexte 6">
            <a:extLst>
              <a:ext uri="{FF2B5EF4-FFF2-40B4-BE49-F238E27FC236}">
                <a16:creationId xmlns:a16="http://schemas.microsoft.com/office/drawing/2014/main" id="{10A7CB0D-B1B2-98AF-9D59-CE6B3B432D5C}"/>
              </a:ext>
            </a:extLst>
          </p:cNvPr>
          <p:cNvSpPr txBox="1"/>
          <p:nvPr/>
        </p:nvSpPr>
        <p:spPr>
          <a:xfrm>
            <a:off x="1573628" y="5695443"/>
            <a:ext cx="2348564" cy="461665"/>
          </a:xfrm>
          <a:prstGeom prst="rect">
            <a:avLst/>
          </a:prstGeom>
          <a:noFill/>
        </p:spPr>
        <p:txBody>
          <a:bodyPr wrap="square" rtlCol="0">
            <a:spAutoFit/>
          </a:bodyPr>
          <a:lstStyle/>
          <a:p>
            <a:pPr algn="ctr">
              <a:buSzPct val="80000"/>
            </a:pPr>
            <a:r>
              <a:rPr lang="fr-FR" sz="1200" dirty="0"/>
              <a:t>Visuel de l’opération / informations complémentaire</a:t>
            </a:r>
          </a:p>
        </p:txBody>
      </p:sp>
      <p:grpSp>
        <p:nvGrpSpPr>
          <p:cNvPr id="4" name="Groupe 3">
            <a:extLst>
              <a:ext uri="{FF2B5EF4-FFF2-40B4-BE49-F238E27FC236}">
                <a16:creationId xmlns:a16="http://schemas.microsoft.com/office/drawing/2014/main" id="{894A493E-31B6-3EF1-9ADE-543289D34580}"/>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9438F4B5-7D10-C41C-B771-7989B9C65CDB}"/>
                </a:ext>
              </a:extLst>
            </p:cNvPr>
            <p:cNvPicPr>
              <a:picLocks noChangeAspect="1"/>
            </p:cNvPicPr>
            <p:nvPr/>
          </p:nvPicPr>
          <p:blipFill>
            <a:blip r:embed="rId6"/>
            <a:stretch/>
          </p:blipFill>
          <p:spPr bwMode="auto">
            <a:xfrm>
              <a:off x="770389" y="19507"/>
              <a:ext cx="1102925" cy="616268"/>
            </a:xfrm>
            <a:prstGeom prst="rect">
              <a:avLst/>
            </a:prstGeom>
          </p:spPr>
        </p:pic>
        <p:pic>
          <p:nvPicPr>
            <p:cNvPr id="8" name="Image 7" descr="Une image contenant texte, Police, Graphique, logo&#10;&#10;Le contenu généré par l’IA peut être incorrect.">
              <a:extLst>
                <a:ext uri="{FF2B5EF4-FFF2-40B4-BE49-F238E27FC236}">
                  <a16:creationId xmlns:a16="http://schemas.microsoft.com/office/drawing/2014/main" id="{A0D816D4-9DFB-38F3-DED4-02D1D91EE79B}"/>
                </a:ext>
              </a:extLst>
            </p:cNvPr>
            <p:cNvPicPr>
              <a:picLocks noChangeAspect="1"/>
            </p:cNvPicPr>
            <p:nvPr/>
          </p:nvPicPr>
          <p:blipFill>
            <a:blip r:embed="rId7"/>
            <a:stretch/>
          </p:blipFill>
          <p:spPr bwMode="auto">
            <a:xfrm>
              <a:off x="12834" y="22830"/>
              <a:ext cx="824948" cy="694948"/>
            </a:xfrm>
            <a:prstGeom prst="rect">
              <a:avLst/>
            </a:prstGeom>
            <a:noFill/>
            <a:ln>
              <a:noFill/>
            </a:ln>
          </p:spPr>
        </p:pic>
      </p:grpSp>
      <p:graphicFrame>
        <p:nvGraphicFramePr>
          <p:cNvPr id="9" name="Tableau 8">
            <a:extLst>
              <a:ext uri="{FF2B5EF4-FFF2-40B4-BE49-F238E27FC236}">
                <a16:creationId xmlns:a16="http://schemas.microsoft.com/office/drawing/2014/main" id="{54255A83-417A-F848-F288-9EC4D59EA6B8}"/>
              </a:ext>
            </a:extLst>
          </p:cNvPr>
          <p:cNvGraphicFramePr>
            <a:graphicFrameLocks noGrp="1"/>
          </p:cNvGraphicFramePr>
          <p:nvPr>
            <p:extLst>
              <p:ext uri="{D42A27DB-BD31-4B8C-83A1-F6EECF244321}">
                <p14:modId xmlns:p14="http://schemas.microsoft.com/office/powerpoint/2010/main" val="3013875929"/>
              </p:ext>
            </p:extLst>
          </p:nvPr>
        </p:nvGraphicFramePr>
        <p:xfrm>
          <a:off x="115503" y="731200"/>
          <a:ext cx="5695050" cy="4020049"/>
        </p:xfrm>
        <a:graphic>
          <a:graphicData uri="http://schemas.openxmlformats.org/drawingml/2006/table">
            <a:tbl>
              <a:tblPr firstCol="1">
                <a:tableStyleId>{5C22544A-7EE6-4342-B048-85BDC9FD1C3A}</a:tableStyleId>
              </a:tblPr>
              <a:tblGrid>
                <a:gridCol w="2812394">
                  <a:extLst>
                    <a:ext uri="{9D8B030D-6E8A-4147-A177-3AD203B41FA5}">
                      <a16:colId xmlns:a16="http://schemas.microsoft.com/office/drawing/2014/main" val="733372952"/>
                    </a:ext>
                  </a:extLst>
                </a:gridCol>
                <a:gridCol w="2882656">
                  <a:extLst>
                    <a:ext uri="{9D8B030D-6E8A-4147-A177-3AD203B41FA5}">
                      <a16:colId xmlns:a16="http://schemas.microsoft.com/office/drawing/2014/main" val="2886351910"/>
                    </a:ext>
                  </a:extLst>
                </a:gridCol>
              </a:tblGrid>
              <a:tr h="163349">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163349">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163349">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163349">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163349">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257222">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257222">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163349">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163349">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1720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163349">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163349">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163349">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163349">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244352">
                <a:tc>
                  <a:txBody>
                    <a:bodyPr/>
                    <a:lstStyle/>
                    <a:p>
                      <a:pPr algn="l" rtl="0" fontAlgn="ctr"/>
                      <a:r>
                        <a:rPr lang="fr-FR" sz="800" u="none" strike="noStrike" dirty="0">
                          <a:solidFill>
                            <a:schemeClr val="tx2"/>
                          </a:solidFill>
                          <a:effectLst/>
                        </a:rPr>
                        <a:t>Durée des travaux</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163349">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301553">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695103">
                <a:tc>
                  <a:txBody>
                    <a:bodyPr/>
                    <a:lstStyle/>
                    <a:p>
                      <a:pPr algn="l" rtl="0" fontAlgn="ctr"/>
                      <a:r>
                        <a:rPr lang="fr-FR" sz="800" u="none" strike="noStrike" dirty="0">
                          <a:solidFill>
                            <a:schemeClr val="tx2"/>
                          </a:solidFill>
                          <a:effectLst/>
                        </a:rPr>
                        <a:t>Courte description du projet : (mode constructif, matériaux, contraintes, travaux réalisés…)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587896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réalisation n°2</a:t>
            </a:r>
          </a:p>
          <a:p>
            <a:pPr algn="ctr" eaLnBrk="1" hangingPunct="1"/>
            <a:r>
              <a:rPr lang="fr-FR" altLang="fr-FR" sz="1026" b="1" dirty="0"/>
              <a:t> </a:t>
            </a:r>
          </a:p>
        </p:txBody>
      </p:sp>
      <p:sp>
        <p:nvSpPr>
          <p:cNvPr id="6150" name="Rectangle 16"/>
          <p:cNvSpPr>
            <a:spLocks noChangeArrowheads="1"/>
          </p:cNvSpPr>
          <p:nvPr>
            <p:custDataLst>
              <p:tags r:id="rId2"/>
            </p:custDataLst>
          </p:nvPr>
        </p:nvSpPr>
        <p:spPr bwMode="auto">
          <a:xfrm>
            <a:off x="99020" y="4746051"/>
            <a:ext cx="5711533" cy="184132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151" name="Rectangle 17"/>
          <p:cNvSpPr>
            <a:spLocks noChangeArrowheads="1"/>
          </p:cNvSpPr>
          <p:nvPr>
            <p:custDataLst>
              <p:tags r:id="rId3"/>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7514020" y="3291666"/>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sp>
        <p:nvSpPr>
          <p:cNvPr id="7" name="ZoneTexte 6">
            <a:extLst>
              <a:ext uri="{FF2B5EF4-FFF2-40B4-BE49-F238E27FC236}">
                <a16:creationId xmlns:a16="http://schemas.microsoft.com/office/drawing/2014/main" id="{10A7CB0D-B1B2-98AF-9D59-CE6B3B432D5C}"/>
              </a:ext>
            </a:extLst>
          </p:cNvPr>
          <p:cNvSpPr txBox="1"/>
          <p:nvPr/>
        </p:nvSpPr>
        <p:spPr>
          <a:xfrm>
            <a:off x="1573628" y="5695443"/>
            <a:ext cx="2348564" cy="461665"/>
          </a:xfrm>
          <a:prstGeom prst="rect">
            <a:avLst/>
          </a:prstGeom>
          <a:noFill/>
        </p:spPr>
        <p:txBody>
          <a:bodyPr wrap="square" rtlCol="0">
            <a:spAutoFit/>
          </a:bodyPr>
          <a:lstStyle/>
          <a:p>
            <a:pPr algn="ctr">
              <a:buSzPct val="80000"/>
            </a:pPr>
            <a:r>
              <a:rPr lang="fr-FR" sz="1200" dirty="0"/>
              <a:t>Visuel de l’opération / informations complémentaire</a:t>
            </a:r>
          </a:p>
        </p:txBody>
      </p:sp>
      <p:grpSp>
        <p:nvGrpSpPr>
          <p:cNvPr id="4" name="Groupe 3">
            <a:extLst>
              <a:ext uri="{FF2B5EF4-FFF2-40B4-BE49-F238E27FC236}">
                <a16:creationId xmlns:a16="http://schemas.microsoft.com/office/drawing/2014/main" id="{9F309A46-1FFD-5F57-C5A6-5FD0F3184070}"/>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95A1D99E-8092-6EE0-A30C-2121C6CE289D}"/>
                </a:ext>
              </a:extLst>
            </p:cNvPr>
            <p:cNvPicPr>
              <a:picLocks noChangeAspect="1"/>
            </p:cNvPicPr>
            <p:nvPr/>
          </p:nvPicPr>
          <p:blipFill>
            <a:blip r:embed="rId6"/>
            <a:stretch/>
          </p:blipFill>
          <p:spPr bwMode="auto">
            <a:xfrm>
              <a:off x="770389" y="19507"/>
              <a:ext cx="1102925" cy="616268"/>
            </a:xfrm>
            <a:prstGeom prst="rect">
              <a:avLst/>
            </a:prstGeom>
          </p:spPr>
        </p:pic>
        <p:pic>
          <p:nvPicPr>
            <p:cNvPr id="8" name="Image 7" descr="Une image contenant texte, Police, Graphique, logo&#10;&#10;Le contenu généré par l’IA peut être incorrect.">
              <a:extLst>
                <a:ext uri="{FF2B5EF4-FFF2-40B4-BE49-F238E27FC236}">
                  <a16:creationId xmlns:a16="http://schemas.microsoft.com/office/drawing/2014/main" id="{799AA0AC-03FB-CF68-A440-88CA67C75CD5}"/>
                </a:ext>
              </a:extLst>
            </p:cNvPr>
            <p:cNvPicPr>
              <a:picLocks noChangeAspect="1"/>
            </p:cNvPicPr>
            <p:nvPr/>
          </p:nvPicPr>
          <p:blipFill>
            <a:blip r:embed="rId7"/>
            <a:stretch/>
          </p:blipFill>
          <p:spPr bwMode="auto">
            <a:xfrm>
              <a:off x="12834" y="22830"/>
              <a:ext cx="824948" cy="694948"/>
            </a:xfrm>
            <a:prstGeom prst="rect">
              <a:avLst/>
            </a:prstGeom>
            <a:noFill/>
            <a:ln>
              <a:noFill/>
            </a:ln>
          </p:spPr>
        </p:pic>
      </p:grpSp>
      <p:graphicFrame>
        <p:nvGraphicFramePr>
          <p:cNvPr id="9" name="Tableau 8">
            <a:extLst>
              <a:ext uri="{FF2B5EF4-FFF2-40B4-BE49-F238E27FC236}">
                <a16:creationId xmlns:a16="http://schemas.microsoft.com/office/drawing/2014/main" id="{F256557F-B488-2E77-35DB-8A111A26CA98}"/>
              </a:ext>
            </a:extLst>
          </p:cNvPr>
          <p:cNvGraphicFramePr>
            <a:graphicFrameLocks noGrp="1"/>
          </p:cNvGraphicFramePr>
          <p:nvPr>
            <p:extLst>
              <p:ext uri="{D42A27DB-BD31-4B8C-83A1-F6EECF244321}">
                <p14:modId xmlns:p14="http://schemas.microsoft.com/office/powerpoint/2010/main" val="2932794004"/>
              </p:ext>
            </p:extLst>
          </p:nvPr>
        </p:nvGraphicFramePr>
        <p:xfrm>
          <a:off x="115503" y="731200"/>
          <a:ext cx="5695050" cy="4020049"/>
        </p:xfrm>
        <a:graphic>
          <a:graphicData uri="http://schemas.openxmlformats.org/drawingml/2006/table">
            <a:tbl>
              <a:tblPr firstCol="1">
                <a:tableStyleId>{5C22544A-7EE6-4342-B048-85BDC9FD1C3A}</a:tableStyleId>
              </a:tblPr>
              <a:tblGrid>
                <a:gridCol w="2812394">
                  <a:extLst>
                    <a:ext uri="{9D8B030D-6E8A-4147-A177-3AD203B41FA5}">
                      <a16:colId xmlns:a16="http://schemas.microsoft.com/office/drawing/2014/main" val="733372952"/>
                    </a:ext>
                  </a:extLst>
                </a:gridCol>
                <a:gridCol w="2882656">
                  <a:extLst>
                    <a:ext uri="{9D8B030D-6E8A-4147-A177-3AD203B41FA5}">
                      <a16:colId xmlns:a16="http://schemas.microsoft.com/office/drawing/2014/main" val="2886351910"/>
                    </a:ext>
                  </a:extLst>
                </a:gridCol>
              </a:tblGrid>
              <a:tr h="163349">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163349">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163349">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163349">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163349">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257222">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257222">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163349">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163349">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1720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163349">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163349">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163349">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163349">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244352">
                <a:tc>
                  <a:txBody>
                    <a:bodyPr/>
                    <a:lstStyle/>
                    <a:p>
                      <a:pPr algn="l" rtl="0" fontAlgn="ctr"/>
                      <a:r>
                        <a:rPr lang="fr-FR" sz="800" u="none" strike="noStrike" dirty="0">
                          <a:solidFill>
                            <a:schemeClr val="tx2"/>
                          </a:solidFill>
                          <a:effectLst/>
                        </a:rPr>
                        <a:t>Durée des travaux</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163349">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301553">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695103">
                <a:tc>
                  <a:txBody>
                    <a:bodyPr/>
                    <a:lstStyle/>
                    <a:p>
                      <a:pPr algn="l" rtl="0" fontAlgn="ctr"/>
                      <a:r>
                        <a:rPr lang="fr-FR" sz="800" u="none" strike="noStrike" dirty="0">
                          <a:solidFill>
                            <a:schemeClr val="tx2"/>
                          </a:solidFill>
                          <a:effectLst/>
                        </a:rPr>
                        <a:t>Courte description du projet : (mode constructif, matériaux, contraintes, travaux réalisés…)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1675700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 réalisation n°3</a:t>
            </a:r>
          </a:p>
          <a:p>
            <a:pPr algn="ctr" eaLnBrk="1" hangingPunct="1"/>
            <a:r>
              <a:rPr lang="fr-FR" altLang="fr-FR" sz="1026" b="1" dirty="0"/>
              <a:t> </a:t>
            </a:r>
          </a:p>
        </p:txBody>
      </p:sp>
      <p:sp>
        <p:nvSpPr>
          <p:cNvPr id="6150" name="Rectangle 16"/>
          <p:cNvSpPr>
            <a:spLocks noChangeArrowheads="1"/>
          </p:cNvSpPr>
          <p:nvPr>
            <p:custDataLst>
              <p:tags r:id="rId2"/>
            </p:custDataLst>
          </p:nvPr>
        </p:nvSpPr>
        <p:spPr bwMode="auto">
          <a:xfrm>
            <a:off x="115503" y="4846674"/>
            <a:ext cx="5711533" cy="184132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151" name="Rectangle 17"/>
          <p:cNvSpPr>
            <a:spLocks noChangeArrowheads="1"/>
          </p:cNvSpPr>
          <p:nvPr>
            <p:custDataLst>
              <p:tags r:id="rId3"/>
            </p:custDataLst>
          </p:nvPr>
        </p:nvSpPr>
        <p:spPr bwMode="auto">
          <a:xfrm>
            <a:off x="6096000" y="731201"/>
            <a:ext cx="4709784"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CE9DDF91-C7E8-1C32-3778-EFE3DC26F3B8}"/>
              </a:ext>
            </a:extLst>
          </p:cNvPr>
          <p:cNvSpPr txBox="1"/>
          <p:nvPr/>
        </p:nvSpPr>
        <p:spPr>
          <a:xfrm>
            <a:off x="7514020" y="3291666"/>
            <a:ext cx="2348564" cy="461665"/>
          </a:xfrm>
          <a:prstGeom prst="rect">
            <a:avLst/>
          </a:prstGeom>
          <a:noFill/>
        </p:spPr>
        <p:txBody>
          <a:bodyPr wrap="square" rtlCol="0">
            <a:spAutoFit/>
          </a:bodyPr>
          <a:lstStyle/>
          <a:p>
            <a:pPr algn="ctr">
              <a:buSzPct val="80000"/>
            </a:pPr>
            <a:r>
              <a:rPr lang="fr-FR" sz="1200" dirty="0"/>
              <a:t>Visuel utile à la bonne compréhension de la référence</a:t>
            </a:r>
          </a:p>
        </p:txBody>
      </p:sp>
      <p:sp>
        <p:nvSpPr>
          <p:cNvPr id="7" name="ZoneTexte 6">
            <a:extLst>
              <a:ext uri="{FF2B5EF4-FFF2-40B4-BE49-F238E27FC236}">
                <a16:creationId xmlns:a16="http://schemas.microsoft.com/office/drawing/2014/main" id="{10A7CB0D-B1B2-98AF-9D59-CE6B3B432D5C}"/>
              </a:ext>
            </a:extLst>
          </p:cNvPr>
          <p:cNvSpPr txBox="1"/>
          <p:nvPr/>
        </p:nvSpPr>
        <p:spPr>
          <a:xfrm>
            <a:off x="1573628" y="5695443"/>
            <a:ext cx="2348564" cy="461665"/>
          </a:xfrm>
          <a:prstGeom prst="rect">
            <a:avLst/>
          </a:prstGeom>
          <a:noFill/>
        </p:spPr>
        <p:txBody>
          <a:bodyPr wrap="square" rtlCol="0">
            <a:spAutoFit/>
          </a:bodyPr>
          <a:lstStyle/>
          <a:p>
            <a:pPr algn="ctr">
              <a:buSzPct val="80000"/>
            </a:pPr>
            <a:r>
              <a:rPr lang="fr-FR" sz="1200" dirty="0"/>
              <a:t>Visuel de l’opération / informations complémentaire</a:t>
            </a:r>
          </a:p>
        </p:txBody>
      </p:sp>
      <p:grpSp>
        <p:nvGrpSpPr>
          <p:cNvPr id="4" name="Groupe 3">
            <a:extLst>
              <a:ext uri="{FF2B5EF4-FFF2-40B4-BE49-F238E27FC236}">
                <a16:creationId xmlns:a16="http://schemas.microsoft.com/office/drawing/2014/main" id="{40959697-5809-3016-E9D8-1F49F4A03935}"/>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5BF13ECD-7537-29C5-A01A-E6DFBF6BBFE9}"/>
                </a:ext>
              </a:extLst>
            </p:cNvPr>
            <p:cNvPicPr>
              <a:picLocks noChangeAspect="1"/>
            </p:cNvPicPr>
            <p:nvPr/>
          </p:nvPicPr>
          <p:blipFill>
            <a:blip r:embed="rId6"/>
            <a:stretch/>
          </p:blipFill>
          <p:spPr bwMode="auto">
            <a:xfrm>
              <a:off x="770389" y="19507"/>
              <a:ext cx="1102925" cy="616268"/>
            </a:xfrm>
            <a:prstGeom prst="rect">
              <a:avLst/>
            </a:prstGeom>
          </p:spPr>
        </p:pic>
        <p:pic>
          <p:nvPicPr>
            <p:cNvPr id="8" name="Image 7" descr="Une image contenant texte, Police, Graphique, logo&#10;&#10;Le contenu généré par l’IA peut être incorrect.">
              <a:extLst>
                <a:ext uri="{FF2B5EF4-FFF2-40B4-BE49-F238E27FC236}">
                  <a16:creationId xmlns:a16="http://schemas.microsoft.com/office/drawing/2014/main" id="{BD1F74F1-B766-6F3E-D9D5-6EDF19EB521F}"/>
                </a:ext>
              </a:extLst>
            </p:cNvPr>
            <p:cNvPicPr>
              <a:picLocks noChangeAspect="1"/>
            </p:cNvPicPr>
            <p:nvPr/>
          </p:nvPicPr>
          <p:blipFill>
            <a:blip r:embed="rId7"/>
            <a:stretch/>
          </p:blipFill>
          <p:spPr bwMode="auto">
            <a:xfrm>
              <a:off x="12834" y="22830"/>
              <a:ext cx="824948" cy="694948"/>
            </a:xfrm>
            <a:prstGeom prst="rect">
              <a:avLst/>
            </a:prstGeom>
            <a:noFill/>
            <a:ln>
              <a:noFill/>
            </a:ln>
          </p:spPr>
        </p:pic>
      </p:grpSp>
      <p:graphicFrame>
        <p:nvGraphicFramePr>
          <p:cNvPr id="9" name="Tableau 8">
            <a:extLst>
              <a:ext uri="{FF2B5EF4-FFF2-40B4-BE49-F238E27FC236}">
                <a16:creationId xmlns:a16="http://schemas.microsoft.com/office/drawing/2014/main" id="{D4E90943-6B84-CDAA-9024-3FC0D924CACE}"/>
              </a:ext>
            </a:extLst>
          </p:cNvPr>
          <p:cNvGraphicFramePr>
            <a:graphicFrameLocks noGrp="1"/>
          </p:cNvGraphicFramePr>
          <p:nvPr>
            <p:extLst>
              <p:ext uri="{D42A27DB-BD31-4B8C-83A1-F6EECF244321}">
                <p14:modId xmlns:p14="http://schemas.microsoft.com/office/powerpoint/2010/main" val="2503903850"/>
              </p:ext>
            </p:extLst>
          </p:nvPr>
        </p:nvGraphicFramePr>
        <p:xfrm>
          <a:off x="115503" y="731200"/>
          <a:ext cx="5695050" cy="4020049"/>
        </p:xfrm>
        <a:graphic>
          <a:graphicData uri="http://schemas.openxmlformats.org/drawingml/2006/table">
            <a:tbl>
              <a:tblPr firstCol="1">
                <a:tableStyleId>{5C22544A-7EE6-4342-B048-85BDC9FD1C3A}</a:tableStyleId>
              </a:tblPr>
              <a:tblGrid>
                <a:gridCol w="2812394">
                  <a:extLst>
                    <a:ext uri="{9D8B030D-6E8A-4147-A177-3AD203B41FA5}">
                      <a16:colId xmlns:a16="http://schemas.microsoft.com/office/drawing/2014/main" val="733372952"/>
                    </a:ext>
                  </a:extLst>
                </a:gridCol>
                <a:gridCol w="2882656">
                  <a:extLst>
                    <a:ext uri="{9D8B030D-6E8A-4147-A177-3AD203B41FA5}">
                      <a16:colId xmlns:a16="http://schemas.microsoft.com/office/drawing/2014/main" val="2886351910"/>
                    </a:ext>
                  </a:extLst>
                </a:gridCol>
              </a:tblGrid>
              <a:tr h="163349">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163349">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163349">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163349">
                <a:tc>
                  <a:txBody>
                    <a:bodyPr/>
                    <a:lstStyle/>
                    <a:p>
                      <a:pPr algn="l" rtl="0" fontAlgn="ctr"/>
                      <a:r>
                        <a:rPr lang="fr-FR" sz="800" u="none" strike="noStrike" dirty="0">
                          <a:solidFill>
                            <a:schemeClr val="tx2"/>
                          </a:solidFill>
                          <a:effectLst/>
                        </a:rPr>
                        <a:t>Mission(s) au sein du groupement (compétences/lots portés)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163349">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257222">
                <a:tc>
                  <a:txBody>
                    <a:bodyPr/>
                    <a:lstStyle/>
                    <a:p>
                      <a:pPr algn="l" rtl="0" fontAlgn="ctr"/>
                      <a:r>
                        <a:rPr lang="fr-FR" sz="800" u="none" strike="noStrike">
                          <a:solidFill>
                            <a:schemeClr val="tx2"/>
                          </a:solidFill>
                          <a:effectLst/>
                        </a:rPr>
                        <a:t>Rôle du/des candidat(s) : (Mandataire, cotraitant, sous traitant ….)</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257222">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163349">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163349">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1720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163349">
                <a:tc>
                  <a:txBody>
                    <a:bodyPr/>
                    <a:lstStyle/>
                    <a:p>
                      <a:pPr algn="l" rtl="0" fontAlgn="ctr"/>
                      <a:r>
                        <a:rPr lang="fr-FR" sz="800" u="none" strike="noStrike" dirty="0">
                          <a:solidFill>
                            <a:schemeClr val="tx2"/>
                          </a:solidFill>
                          <a:effectLst/>
                        </a:rPr>
                        <a:t>Projet neuf ou rénovation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163349">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163349">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163349">
                <a:tc>
                  <a:txBody>
                    <a:bodyPr/>
                    <a:lstStyle/>
                    <a:p>
                      <a:pPr algn="l" rtl="0" fontAlgn="ctr"/>
                      <a:r>
                        <a:rPr lang="fr-FR" sz="800" u="none" strike="noStrike" dirty="0">
                          <a:solidFill>
                            <a:schemeClr val="tx2"/>
                          </a:solidFill>
                          <a:effectLst/>
                        </a:rPr>
                        <a:t>Type de marché: (loi MOP, CR,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244352">
                <a:tc>
                  <a:txBody>
                    <a:bodyPr/>
                    <a:lstStyle/>
                    <a:p>
                      <a:pPr algn="l" rtl="0" fontAlgn="ctr"/>
                      <a:r>
                        <a:rPr lang="fr-FR" sz="800" u="none" strike="noStrike" dirty="0">
                          <a:solidFill>
                            <a:schemeClr val="tx2"/>
                          </a:solidFill>
                          <a:effectLst/>
                        </a:rPr>
                        <a:t>Durée des travaux</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163349">
                <a:tc>
                  <a:txBody>
                    <a:bodyPr/>
                    <a:lstStyle/>
                    <a:p>
                      <a:pPr algn="l" rtl="0" fontAlgn="ctr"/>
                      <a:r>
                        <a:rPr lang="fr-FR" sz="800" u="none" strike="noStrike" dirty="0">
                          <a:solidFill>
                            <a:schemeClr val="tx2"/>
                          </a:solidFill>
                          <a:effectLst/>
                        </a:rPr>
                        <a:t>Respect de la RE2020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301553">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695103">
                <a:tc>
                  <a:txBody>
                    <a:bodyPr/>
                    <a:lstStyle/>
                    <a:p>
                      <a:pPr algn="l" rtl="0" fontAlgn="ctr"/>
                      <a:r>
                        <a:rPr lang="fr-FR" sz="800" u="none" strike="noStrike" dirty="0">
                          <a:solidFill>
                            <a:schemeClr val="tx2"/>
                          </a:solidFill>
                          <a:effectLst/>
                        </a:rPr>
                        <a:t>Courte description du projet : (mode constructif, matériaux, contraintes, travaux réalisés…)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566539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E3738-645B-4476-567B-02C1505DE37C}"/>
            </a:ext>
          </a:extLst>
        </p:cNvPr>
        <p:cNvGrpSpPr/>
        <p:nvPr/>
      </p:nvGrpSpPr>
      <p:grpSpPr>
        <a:xfrm>
          <a:off x="0" y="0"/>
          <a:ext cx="0" cy="0"/>
          <a:chOff x="0" y="0"/>
          <a:chExt cx="0" cy="0"/>
        </a:xfrm>
      </p:grpSpPr>
      <p:sp>
        <p:nvSpPr>
          <p:cNvPr id="2" name="ZoneTexte 1">
            <a:extLst>
              <a:ext uri="{FF2B5EF4-FFF2-40B4-BE49-F238E27FC236}">
                <a16:creationId xmlns:a16="http://schemas.microsoft.com/office/drawing/2014/main" id="{A4A4E406-2B2D-9424-75DB-D32F8DB9725F}"/>
              </a:ext>
            </a:extLst>
          </p:cNvPr>
          <p:cNvSpPr txBox="1"/>
          <p:nvPr>
            <p:custDataLst>
              <p:tags r:id="rId1"/>
            </p:custDataLst>
          </p:nvPr>
        </p:nvSpPr>
        <p:spPr>
          <a:xfrm>
            <a:off x="3201525" y="2094089"/>
            <a:ext cx="5788951" cy="2841932"/>
          </a:xfrm>
          <a:prstGeom prst="rect">
            <a:avLst/>
          </a:prstGeom>
          <a:noFill/>
        </p:spPr>
        <p:txBody>
          <a:bodyPr wrap="square" lIns="0" tIns="0" rIns="0" bIns="0" rtlCol="0">
            <a:spAutoFit/>
          </a:bodyPr>
          <a:lstStyle/>
          <a:p>
            <a:pPr algn="ctr"/>
            <a:r>
              <a:rPr lang="fr-FR" sz="6156" b="1" dirty="0">
                <a:solidFill>
                  <a:schemeClr val="dk1"/>
                </a:solidFill>
              </a:rPr>
              <a:t>Références d’Exploitation Maintenance</a:t>
            </a:r>
          </a:p>
        </p:txBody>
      </p:sp>
    </p:spTree>
    <p:extLst>
      <p:ext uri="{BB962C8B-B14F-4D97-AF65-F5344CB8AC3E}">
        <p14:creationId xmlns:p14="http://schemas.microsoft.com/office/powerpoint/2010/main" val="2953251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7D543-1E3D-52CF-66CB-64067308F898}"/>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5BD03999-5644-027D-74DE-6B8266AD21D5}"/>
              </a:ext>
            </a:extLst>
          </p:cNvPr>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d’exploitation maintenance n°1</a:t>
            </a:r>
          </a:p>
          <a:p>
            <a:pPr algn="ctr" eaLnBrk="1" hangingPunct="1"/>
            <a:r>
              <a:rPr lang="fr-FR" altLang="fr-FR" sz="1026" b="1" dirty="0"/>
              <a:t> </a:t>
            </a:r>
          </a:p>
        </p:txBody>
      </p:sp>
      <p:sp>
        <p:nvSpPr>
          <p:cNvPr id="6151" name="Rectangle 17">
            <a:extLst>
              <a:ext uri="{FF2B5EF4-FFF2-40B4-BE49-F238E27FC236}">
                <a16:creationId xmlns:a16="http://schemas.microsoft.com/office/drawing/2014/main" id="{F9CC25E3-A530-6651-F253-E83252220AB4}"/>
              </a:ext>
            </a:extLst>
          </p:cNvPr>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9E4811D0-05D2-188C-F252-91FB15D4AEFB}"/>
              </a:ext>
            </a:extLst>
          </p:cNvPr>
          <p:cNvSpPr txBox="1"/>
          <p:nvPr/>
        </p:nvSpPr>
        <p:spPr>
          <a:xfrm>
            <a:off x="8332167" y="3298008"/>
            <a:ext cx="2348564" cy="646331"/>
          </a:xfrm>
          <a:prstGeom prst="rect">
            <a:avLst/>
          </a:prstGeom>
          <a:noFill/>
        </p:spPr>
        <p:txBody>
          <a:bodyPr wrap="square" rtlCol="0">
            <a:spAutoFit/>
          </a:bodyPr>
          <a:lstStyle/>
          <a:p>
            <a:pPr algn="ctr">
              <a:buSzPct val="80000"/>
            </a:pPr>
            <a:r>
              <a:rPr lang="fr-FR" sz="1200" dirty="0"/>
              <a:t>Visuel de l’opération : Plan de masse, perspective, synoptique…</a:t>
            </a:r>
          </a:p>
        </p:txBody>
      </p:sp>
      <p:grpSp>
        <p:nvGrpSpPr>
          <p:cNvPr id="4" name="Groupe 3">
            <a:extLst>
              <a:ext uri="{FF2B5EF4-FFF2-40B4-BE49-F238E27FC236}">
                <a16:creationId xmlns:a16="http://schemas.microsoft.com/office/drawing/2014/main" id="{8AC2BF97-C8EB-1254-27BD-4AE9FFCFA10B}"/>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65CBFC14-5ABA-8905-D511-DCBD72D3FA27}"/>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2F72DEBD-A169-232D-E69F-5051B9D8F607}"/>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8990D04D-63B0-B0A5-B6D3-A8B6E1C5FCFC}"/>
              </a:ext>
            </a:extLst>
          </p:cNvPr>
          <p:cNvGraphicFramePr>
            <a:graphicFrameLocks noGrp="1"/>
          </p:cNvGraphicFramePr>
          <p:nvPr>
            <p:extLst>
              <p:ext uri="{D42A27DB-BD31-4B8C-83A1-F6EECF244321}">
                <p14:modId xmlns:p14="http://schemas.microsoft.com/office/powerpoint/2010/main" val="3974707171"/>
              </p:ext>
            </p:extLst>
          </p:nvPr>
        </p:nvGraphicFramePr>
        <p:xfrm>
          <a:off x="115503" y="731200"/>
          <a:ext cx="6477802" cy="568403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Périmètre porté (P1, P2, P3, intéressement…)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Rôle du/des candidat(s) : (cotraitant, sous traitant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Systèmes neufs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(contrat d’exploitation maintenance seul,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d’exploitation maintenance (années)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470720">
                <a:tc>
                  <a:txBody>
                    <a:bodyPr/>
                    <a:lstStyle/>
                    <a:p>
                      <a:pPr algn="l" rtl="0" fontAlgn="ctr"/>
                      <a:r>
                        <a:rPr lang="fr-FR" sz="800" u="none" strike="noStrike" dirty="0">
                          <a:solidFill>
                            <a:schemeClr val="tx2"/>
                          </a:solidFill>
                          <a:effectLst/>
                        </a:rPr>
                        <a:t>Engagement de performance réel ? Si oui préciser les objectifs (consommation d’énergie, d’eau, QAI, confort d’été etc…)</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Production de chauffage, Traitement d’air, particularités…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26542885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EF162-A80A-2B2F-6D63-2874CC407F2F}"/>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2A854DE1-231D-1B44-D369-39767BC4E4B3}"/>
              </a:ext>
            </a:extLst>
          </p:cNvPr>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d’exploitation maintenance n°2</a:t>
            </a:r>
          </a:p>
          <a:p>
            <a:pPr algn="ctr" eaLnBrk="1" hangingPunct="1"/>
            <a:r>
              <a:rPr lang="fr-FR" altLang="fr-FR" sz="1026" b="1" dirty="0"/>
              <a:t> </a:t>
            </a:r>
          </a:p>
        </p:txBody>
      </p:sp>
      <p:sp>
        <p:nvSpPr>
          <p:cNvPr id="6151" name="Rectangle 17">
            <a:extLst>
              <a:ext uri="{FF2B5EF4-FFF2-40B4-BE49-F238E27FC236}">
                <a16:creationId xmlns:a16="http://schemas.microsoft.com/office/drawing/2014/main" id="{9B64F018-86B2-539F-1810-F8ECC1247A66}"/>
              </a:ext>
            </a:extLst>
          </p:cNvPr>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3791F0E5-6900-BCD7-211F-42FB34686800}"/>
              </a:ext>
            </a:extLst>
          </p:cNvPr>
          <p:cNvSpPr txBox="1"/>
          <p:nvPr/>
        </p:nvSpPr>
        <p:spPr>
          <a:xfrm>
            <a:off x="8332167" y="3298008"/>
            <a:ext cx="2348564" cy="646331"/>
          </a:xfrm>
          <a:prstGeom prst="rect">
            <a:avLst/>
          </a:prstGeom>
          <a:noFill/>
        </p:spPr>
        <p:txBody>
          <a:bodyPr wrap="square" rtlCol="0">
            <a:spAutoFit/>
          </a:bodyPr>
          <a:lstStyle/>
          <a:p>
            <a:pPr algn="ctr">
              <a:buSzPct val="80000"/>
            </a:pPr>
            <a:r>
              <a:rPr lang="fr-FR" sz="1200" dirty="0"/>
              <a:t>Visuel de l’opération : Plan de masse, perspective, synoptique…</a:t>
            </a:r>
          </a:p>
        </p:txBody>
      </p:sp>
      <p:grpSp>
        <p:nvGrpSpPr>
          <p:cNvPr id="4" name="Groupe 3">
            <a:extLst>
              <a:ext uri="{FF2B5EF4-FFF2-40B4-BE49-F238E27FC236}">
                <a16:creationId xmlns:a16="http://schemas.microsoft.com/office/drawing/2014/main" id="{275A9376-97F0-3798-517B-EC760C2491EA}"/>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535D4389-82EE-E7F3-ACE1-40BAE1357599}"/>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3A5F3C9C-2C88-55DD-87ED-414107660A88}"/>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507D8DAC-98F0-2F33-557F-FF76B4F21343}"/>
              </a:ext>
            </a:extLst>
          </p:cNvPr>
          <p:cNvGraphicFramePr>
            <a:graphicFrameLocks noGrp="1"/>
          </p:cNvGraphicFramePr>
          <p:nvPr/>
        </p:nvGraphicFramePr>
        <p:xfrm>
          <a:off x="115503" y="731200"/>
          <a:ext cx="6477802" cy="568403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Périmètre porté (P1, P2, P3, intéressement…)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Rôle du/des candidat(s) : (cotraitant, sous traitant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Systèmes neufs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(contrat d’exploitation maintenance seul,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d’exploitation maintenance (années)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470720">
                <a:tc>
                  <a:txBody>
                    <a:bodyPr/>
                    <a:lstStyle/>
                    <a:p>
                      <a:pPr algn="l" rtl="0" fontAlgn="ctr"/>
                      <a:r>
                        <a:rPr lang="fr-FR" sz="800" u="none" strike="noStrike" dirty="0">
                          <a:solidFill>
                            <a:schemeClr val="tx2"/>
                          </a:solidFill>
                          <a:effectLst/>
                        </a:rPr>
                        <a:t>Engagement de performance réel ? Si oui préciser les objectifs (consommation d’énergie, d’eau, QAI, confort d’été etc…)</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Production de chauffage, Traitement d’air, particularités…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1645832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29614-610F-431E-4CD3-E1783CCF34D0}"/>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891D4107-D3B7-9CB2-122E-950C9711F3AC}"/>
              </a:ext>
            </a:extLst>
          </p:cNvPr>
          <p:cNvSpPr>
            <a:spLocks noChangeArrowheads="1"/>
          </p:cNvSpPr>
          <p:nvPr>
            <p:custDataLst>
              <p:tags r:id="rId1"/>
            </p:custDataLst>
          </p:nvPr>
        </p:nvSpPr>
        <p:spPr bwMode="auto">
          <a:xfrm>
            <a:off x="2482839" y="69851"/>
            <a:ext cx="7868985"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1026" b="1" dirty="0"/>
              <a:t>Candidature pour le Projet de création d’un pôle administratif régional sur le site de la caserne VAILLANT à Dijon</a:t>
            </a:r>
            <a:r>
              <a:rPr lang="fr-FR" sz="1026" b="1" dirty="0"/>
              <a:t> – Référence d’exploitation maintenance n°3</a:t>
            </a:r>
          </a:p>
          <a:p>
            <a:pPr algn="ctr" eaLnBrk="1" hangingPunct="1"/>
            <a:r>
              <a:rPr lang="fr-FR" altLang="fr-FR" sz="1026" b="1" dirty="0"/>
              <a:t> </a:t>
            </a:r>
          </a:p>
        </p:txBody>
      </p:sp>
      <p:sp>
        <p:nvSpPr>
          <p:cNvPr id="6151" name="Rectangle 17">
            <a:extLst>
              <a:ext uri="{FF2B5EF4-FFF2-40B4-BE49-F238E27FC236}">
                <a16:creationId xmlns:a16="http://schemas.microsoft.com/office/drawing/2014/main" id="{CF55AB2F-C4E0-D15D-5743-406762F50CA5}"/>
              </a:ext>
            </a:extLst>
          </p:cNvPr>
          <p:cNvSpPr>
            <a:spLocks noChangeArrowheads="1"/>
          </p:cNvSpPr>
          <p:nvPr>
            <p:custDataLst>
              <p:tags r:id="rId2"/>
            </p:custDataLst>
          </p:nvPr>
        </p:nvSpPr>
        <p:spPr bwMode="auto">
          <a:xfrm>
            <a:off x="6891688" y="731201"/>
            <a:ext cx="4969653" cy="5856178"/>
          </a:xfrm>
          <a:prstGeom prst="rect">
            <a:avLst/>
          </a:prstGeom>
          <a:noFill/>
          <a:ln w="6350" algn="ctr">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r" eaLnBrk="1" hangingPunct="1"/>
            <a:endParaRPr lang="fr-FR" altLang="fr-FR" sz="1539"/>
          </a:p>
        </p:txBody>
      </p:sp>
      <p:sp>
        <p:nvSpPr>
          <p:cNvPr id="6" name="ZoneTexte 5">
            <a:extLst>
              <a:ext uri="{FF2B5EF4-FFF2-40B4-BE49-F238E27FC236}">
                <a16:creationId xmlns:a16="http://schemas.microsoft.com/office/drawing/2014/main" id="{E41F23FA-8643-34F7-372D-83B8D22F925D}"/>
              </a:ext>
            </a:extLst>
          </p:cNvPr>
          <p:cNvSpPr txBox="1"/>
          <p:nvPr/>
        </p:nvSpPr>
        <p:spPr>
          <a:xfrm>
            <a:off x="8332167" y="3298008"/>
            <a:ext cx="2348564" cy="646331"/>
          </a:xfrm>
          <a:prstGeom prst="rect">
            <a:avLst/>
          </a:prstGeom>
          <a:noFill/>
        </p:spPr>
        <p:txBody>
          <a:bodyPr wrap="square" rtlCol="0">
            <a:spAutoFit/>
          </a:bodyPr>
          <a:lstStyle/>
          <a:p>
            <a:pPr algn="ctr">
              <a:buSzPct val="80000"/>
            </a:pPr>
            <a:r>
              <a:rPr lang="fr-FR" sz="1200" dirty="0"/>
              <a:t>Visuel de l’opération : Plan de masse, perspective, synoptique…</a:t>
            </a:r>
          </a:p>
        </p:txBody>
      </p:sp>
      <p:grpSp>
        <p:nvGrpSpPr>
          <p:cNvPr id="4" name="Groupe 3">
            <a:extLst>
              <a:ext uri="{FF2B5EF4-FFF2-40B4-BE49-F238E27FC236}">
                <a16:creationId xmlns:a16="http://schemas.microsoft.com/office/drawing/2014/main" id="{93998F91-ECAA-90AD-A0B4-F9691A84C286}"/>
              </a:ext>
            </a:extLst>
          </p:cNvPr>
          <p:cNvGrpSpPr/>
          <p:nvPr/>
        </p:nvGrpSpPr>
        <p:grpSpPr>
          <a:xfrm>
            <a:off x="12834" y="19507"/>
            <a:ext cx="1860480" cy="698271"/>
            <a:chOff x="12834" y="19507"/>
            <a:chExt cx="1860480" cy="698271"/>
          </a:xfrm>
        </p:grpSpPr>
        <p:pic>
          <p:nvPicPr>
            <p:cNvPr id="5" name="Image 4" descr="Une image contenant texte, capture d’écran, Police, logo&#10;&#10;Le contenu généré par l’IA peut être incorrect.">
              <a:extLst>
                <a:ext uri="{FF2B5EF4-FFF2-40B4-BE49-F238E27FC236}">
                  <a16:creationId xmlns:a16="http://schemas.microsoft.com/office/drawing/2014/main" id="{0037439E-696F-DF30-7CBA-605D4868849B}"/>
                </a:ext>
              </a:extLst>
            </p:cNvPr>
            <p:cNvPicPr>
              <a:picLocks noChangeAspect="1"/>
            </p:cNvPicPr>
            <p:nvPr/>
          </p:nvPicPr>
          <p:blipFill>
            <a:blip r:embed="rId5"/>
            <a:stretch/>
          </p:blipFill>
          <p:spPr bwMode="auto">
            <a:xfrm>
              <a:off x="770389" y="19507"/>
              <a:ext cx="1102925" cy="616268"/>
            </a:xfrm>
            <a:prstGeom prst="rect">
              <a:avLst/>
            </a:prstGeom>
          </p:spPr>
        </p:pic>
        <p:pic>
          <p:nvPicPr>
            <p:cNvPr id="7" name="Image 6" descr="Une image contenant texte, Police, Graphique, logo&#10;&#10;Le contenu généré par l’IA peut être incorrect.">
              <a:extLst>
                <a:ext uri="{FF2B5EF4-FFF2-40B4-BE49-F238E27FC236}">
                  <a16:creationId xmlns:a16="http://schemas.microsoft.com/office/drawing/2014/main" id="{6FF5E618-39AA-7C3A-674F-672E148E0010}"/>
                </a:ext>
              </a:extLst>
            </p:cNvPr>
            <p:cNvPicPr>
              <a:picLocks noChangeAspect="1"/>
            </p:cNvPicPr>
            <p:nvPr/>
          </p:nvPicPr>
          <p:blipFill>
            <a:blip r:embed="rId6"/>
            <a:stretch/>
          </p:blipFill>
          <p:spPr bwMode="auto">
            <a:xfrm>
              <a:off x="12834" y="22830"/>
              <a:ext cx="824948" cy="694948"/>
            </a:xfrm>
            <a:prstGeom prst="rect">
              <a:avLst/>
            </a:prstGeom>
            <a:noFill/>
            <a:ln>
              <a:noFill/>
            </a:ln>
          </p:spPr>
        </p:pic>
      </p:grpSp>
      <p:graphicFrame>
        <p:nvGraphicFramePr>
          <p:cNvPr id="8" name="Tableau 7">
            <a:extLst>
              <a:ext uri="{FF2B5EF4-FFF2-40B4-BE49-F238E27FC236}">
                <a16:creationId xmlns:a16="http://schemas.microsoft.com/office/drawing/2014/main" id="{DBE79EB2-A624-1BFA-FED6-0C88F347AD89}"/>
              </a:ext>
            </a:extLst>
          </p:cNvPr>
          <p:cNvGraphicFramePr>
            <a:graphicFrameLocks noGrp="1"/>
          </p:cNvGraphicFramePr>
          <p:nvPr/>
        </p:nvGraphicFramePr>
        <p:xfrm>
          <a:off x="115503" y="731200"/>
          <a:ext cx="6477802" cy="5684030"/>
        </p:xfrm>
        <a:graphic>
          <a:graphicData uri="http://schemas.openxmlformats.org/drawingml/2006/table">
            <a:tbl>
              <a:tblPr firstCol="1">
                <a:tableStyleId>{5C22544A-7EE6-4342-B048-85BDC9FD1C3A}</a:tableStyleId>
              </a:tblPr>
              <a:tblGrid>
                <a:gridCol w="3198941">
                  <a:extLst>
                    <a:ext uri="{9D8B030D-6E8A-4147-A177-3AD203B41FA5}">
                      <a16:colId xmlns:a16="http://schemas.microsoft.com/office/drawing/2014/main" val="733372952"/>
                    </a:ext>
                  </a:extLst>
                </a:gridCol>
                <a:gridCol w="3278861">
                  <a:extLst>
                    <a:ext uri="{9D8B030D-6E8A-4147-A177-3AD203B41FA5}">
                      <a16:colId xmlns:a16="http://schemas.microsoft.com/office/drawing/2014/main" val="2886351910"/>
                    </a:ext>
                  </a:extLst>
                </a:gridCol>
              </a:tblGrid>
              <a:tr h="224800">
                <a:tc>
                  <a:txBody>
                    <a:bodyPr/>
                    <a:lstStyle/>
                    <a:p>
                      <a:pPr algn="l" rtl="0" fontAlgn="ctr"/>
                      <a:r>
                        <a:rPr lang="fr-FR" sz="800" u="none" strike="noStrike" dirty="0">
                          <a:solidFill>
                            <a:schemeClr val="tx2"/>
                          </a:solidFill>
                          <a:effectLst/>
                        </a:rPr>
                        <a:t>Nom du projet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882094891"/>
                  </a:ext>
                </a:extLst>
              </a:tr>
              <a:tr h="224800">
                <a:tc>
                  <a:txBody>
                    <a:bodyPr/>
                    <a:lstStyle/>
                    <a:p>
                      <a:pPr algn="l" rtl="0" fontAlgn="ctr"/>
                      <a:r>
                        <a:rPr lang="fr-FR" sz="800" u="none" strike="noStrike" dirty="0">
                          <a:solidFill>
                            <a:schemeClr val="tx2"/>
                          </a:solidFill>
                          <a:effectLst/>
                        </a:rPr>
                        <a:t>Localisation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754253191"/>
                  </a:ext>
                </a:extLst>
              </a:tr>
              <a:tr h="224800">
                <a:tc>
                  <a:txBody>
                    <a:bodyPr/>
                    <a:lstStyle/>
                    <a:p>
                      <a:pPr algn="l" rtl="0" fontAlgn="ctr"/>
                      <a:r>
                        <a:rPr lang="fr-FR" sz="800" u="none" strike="noStrike">
                          <a:solidFill>
                            <a:schemeClr val="tx2"/>
                          </a:solidFill>
                          <a:effectLst/>
                        </a:rPr>
                        <a:t>Maître d'ouvrage</a:t>
                      </a:r>
                      <a:endParaRPr lang="fr-FR" sz="800" b="1" i="0" u="none" strike="noStrike">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2210325"/>
                  </a:ext>
                </a:extLst>
              </a:tr>
              <a:tr h="224800">
                <a:tc>
                  <a:txBody>
                    <a:bodyPr/>
                    <a:lstStyle/>
                    <a:p>
                      <a:pPr algn="l" rtl="0" fontAlgn="ctr"/>
                      <a:r>
                        <a:rPr lang="fr-FR" sz="800" u="none" strike="noStrike" dirty="0">
                          <a:solidFill>
                            <a:schemeClr val="tx2"/>
                          </a:solidFill>
                          <a:effectLst/>
                        </a:rPr>
                        <a:t>Périmètre porté (P1, P2, P3, intéressement…)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090433652"/>
                  </a:ext>
                </a:extLst>
              </a:tr>
              <a:tr h="224800">
                <a:tc>
                  <a:txBody>
                    <a:bodyPr/>
                    <a:lstStyle/>
                    <a:p>
                      <a:pPr algn="l" rtl="0" fontAlgn="ctr"/>
                      <a:r>
                        <a:rPr lang="fr-FR" sz="800" u="none" strike="noStrike" dirty="0">
                          <a:solidFill>
                            <a:schemeClr val="tx2"/>
                          </a:solidFill>
                          <a:effectLst/>
                        </a:rPr>
                        <a:t>Nom du/des candidat(s)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187561114"/>
                  </a:ext>
                </a:extLst>
              </a:tr>
              <a:tr h="353987">
                <a:tc>
                  <a:txBody>
                    <a:bodyPr/>
                    <a:lstStyle/>
                    <a:p>
                      <a:pPr algn="l" rtl="0" fontAlgn="ctr"/>
                      <a:r>
                        <a:rPr lang="fr-FR" sz="800" u="none" strike="noStrike" dirty="0">
                          <a:solidFill>
                            <a:schemeClr val="tx2"/>
                          </a:solidFill>
                          <a:effectLst/>
                        </a:rPr>
                        <a:t>Rôle du/des candidat(s) : (cotraitant, sous traitant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36485753"/>
                  </a:ext>
                </a:extLst>
              </a:tr>
              <a:tr h="353987">
                <a:tc>
                  <a:txBody>
                    <a:bodyPr/>
                    <a:lstStyle/>
                    <a:p>
                      <a:pPr algn="l" rtl="0" fontAlgn="ctr"/>
                      <a:r>
                        <a:rPr lang="fr-FR" sz="800" u="none" strike="noStrike" dirty="0">
                          <a:solidFill>
                            <a:schemeClr val="tx2"/>
                          </a:solidFill>
                          <a:effectLst/>
                        </a:rPr>
                        <a:t>Référence commune avec d'autres membres du groupement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727916887"/>
                  </a:ext>
                </a:extLst>
              </a:tr>
              <a:tr h="224800">
                <a:tc>
                  <a:txBody>
                    <a:bodyPr/>
                    <a:lstStyle/>
                    <a:p>
                      <a:pPr algn="l" rtl="0" fontAlgn="ctr"/>
                      <a:r>
                        <a:rPr lang="fr-FR" sz="800" u="none" strike="noStrike" dirty="0">
                          <a:solidFill>
                            <a:schemeClr val="tx2"/>
                          </a:solidFill>
                          <a:effectLst/>
                        </a:rPr>
                        <a:t>Avancement/date de livraison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460193735"/>
                  </a:ext>
                </a:extLst>
              </a:tr>
              <a:tr h="224800">
                <a:tc>
                  <a:txBody>
                    <a:bodyPr/>
                    <a:lstStyle/>
                    <a:p>
                      <a:pPr algn="l" rtl="0" fontAlgn="ctr"/>
                      <a:r>
                        <a:rPr lang="fr-FR" sz="800" u="none" strike="noStrike" dirty="0">
                          <a:solidFill>
                            <a:schemeClr val="tx2"/>
                          </a:solidFill>
                          <a:effectLst/>
                        </a:rPr>
                        <a:t>Surface bâtiment (SDP)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587703111"/>
                  </a:ext>
                </a:extLst>
              </a:tr>
              <a:tr h="298913">
                <a:tc>
                  <a:txBody>
                    <a:bodyPr/>
                    <a:lstStyle/>
                    <a:p>
                      <a:pPr algn="l" rtl="0" fontAlgn="ctr"/>
                      <a:r>
                        <a:rPr lang="fr-FR" sz="800" u="none" strike="noStrike" dirty="0">
                          <a:solidFill>
                            <a:schemeClr val="tx2"/>
                          </a:solidFill>
                          <a:effectLst/>
                        </a:rPr>
                        <a:t>Typologie de bâtiment (bureaux, ERP, restauration…)</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681508466"/>
                  </a:ext>
                </a:extLst>
              </a:tr>
              <a:tr h="224800">
                <a:tc>
                  <a:txBody>
                    <a:bodyPr/>
                    <a:lstStyle/>
                    <a:p>
                      <a:pPr algn="l" rtl="0" fontAlgn="ctr"/>
                      <a:r>
                        <a:rPr lang="fr-FR" sz="800" u="none" strike="noStrike" dirty="0">
                          <a:solidFill>
                            <a:schemeClr val="tx2"/>
                          </a:solidFill>
                          <a:effectLst/>
                        </a:rPr>
                        <a:t>Systèmes neufs ? </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252798452"/>
                  </a:ext>
                </a:extLst>
              </a:tr>
              <a:tr h="224800">
                <a:tc>
                  <a:txBody>
                    <a:bodyPr/>
                    <a:lstStyle/>
                    <a:p>
                      <a:pPr algn="l" rtl="0" fontAlgn="ctr"/>
                      <a:r>
                        <a:rPr lang="fr-FR" sz="800" b="1" u="none" strike="noStrike" kern="1200" dirty="0">
                          <a:solidFill>
                            <a:schemeClr val="tx2"/>
                          </a:solidFill>
                          <a:effectLst/>
                          <a:latin typeface="+mn-lt"/>
                          <a:ea typeface="+mn-ea"/>
                          <a:cs typeface="+mn-cs"/>
                        </a:rPr>
                        <a:t>Bâtiments classés/anciens ? </a:t>
                      </a: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389733101"/>
                  </a:ext>
                </a:extLst>
              </a:tr>
              <a:tr h="224800">
                <a:tc>
                  <a:txBody>
                    <a:bodyPr/>
                    <a:lstStyle/>
                    <a:p>
                      <a:pPr algn="l" rtl="0" fontAlgn="ctr"/>
                      <a:r>
                        <a:rPr lang="fr-FR" sz="800" u="none" strike="noStrike" dirty="0">
                          <a:solidFill>
                            <a:schemeClr val="tx2"/>
                          </a:solidFill>
                          <a:effectLst/>
                        </a:rPr>
                        <a:t>Montant des travaux (en €HT)</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999324663"/>
                  </a:ext>
                </a:extLst>
              </a:tr>
              <a:tr h="224800">
                <a:tc>
                  <a:txBody>
                    <a:bodyPr/>
                    <a:lstStyle/>
                    <a:p>
                      <a:pPr algn="l" rtl="0" fontAlgn="ctr"/>
                      <a:r>
                        <a:rPr lang="fr-FR" sz="800" u="none" strike="noStrike" dirty="0">
                          <a:solidFill>
                            <a:schemeClr val="tx2"/>
                          </a:solidFill>
                          <a:effectLst/>
                        </a:rPr>
                        <a:t>Type de marché: (contrat d’exploitation maintenance seul, MGP…)</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479712062"/>
                  </a:ext>
                </a:extLst>
              </a:tr>
              <a:tr h="336276">
                <a:tc>
                  <a:txBody>
                    <a:bodyPr/>
                    <a:lstStyle/>
                    <a:p>
                      <a:pPr algn="l" rtl="0" fontAlgn="ctr"/>
                      <a:r>
                        <a:rPr lang="fr-FR" sz="800" u="none" strike="noStrike" dirty="0">
                          <a:solidFill>
                            <a:schemeClr val="tx2"/>
                          </a:solidFill>
                          <a:effectLst/>
                        </a:rPr>
                        <a:t>Durée d’exploitation maintenance (années)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987269894"/>
                  </a:ext>
                </a:extLst>
              </a:tr>
              <a:tr h="470720">
                <a:tc>
                  <a:txBody>
                    <a:bodyPr/>
                    <a:lstStyle/>
                    <a:p>
                      <a:pPr algn="l" rtl="0" fontAlgn="ctr"/>
                      <a:r>
                        <a:rPr lang="fr-FR" sz="800" u="none" strike="noStrike" dirty="0">
                          <a:solidFill>
                            <a:schemeClr val="tx2"/>
                          </a:solidFill>
                          <a:effectLst/>
                        </a:rPr>
                        <a:t>Engagement de performance réel ? Si oui préciser les objectifs (consommation d’énergie, d’eau, QAI, confort d’été etc…)</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1" i="0" u="none" strike="noStrike" dirty="0">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2801379146"/>
                  </a:ext>
                </a:extLst>
              </a:tr>
              <a:tr h="414996">
                <a:tc>
                  <a:txBody>
                    <a:bodyPr/>
                    <a:lstStyle/>
                    <a:p>
                      <a:pPr algn="l" rtl="0" fontAlgn="ctr"/>
                      <a:r>
                        <a:rPr lang="fr-FR" sz="800" u="none" strike="noStrike" dirty="0">
                          <a:solidFill>
                            <a:schemeClr val="tx2"/>
                          </a:solidFill>
                          <a:effectLst/>
                        </a:rPr>
                        <a:t>Certifications et labels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a:effectLst/>
                        </a:rPr>
                        <a:t> </a:t>
                      </a:r>
                      <a:endParaRPr lang="fr-FR" sz="1000" b="1" i="0" u="none" strike="noStrike">
                        <a:solidFill>
                          <a:srgbClr val="000000"/>
                        </a:solidFill>
                        <a:effectLst/>
                        <a:latin typeface="Calibri" panose="020F0502020204030204" pitchFamily="34" charset="0"/>
                      </a:endParaRPr>
                    </a:p>
                  </a:txBody>
                  <a:tcPr marL="6715" marR="6715" marT="6715" marB="0" anchor="ctr"/>
                </a:tc>
                <a:extLst>
                  <a:ext uri="{0D108BD9-81ED-4DB2-BD59-A6C34878D82A}">
                    <a16:rowId xmlns:a16="http://schemas.microsoft.com/office/drawing/2014/main" val="3496201890"/>
                  </a:ext>
                </a:extLst>
              </a:tr>
              <a:tr h="956596">
                <a:tc>
                  <a:txBody>
                    <a:bodyPr/>
                    <a:lstStyle/>
                    <a:p>
                      <a:pPr algn="l" rtl="0" fontAlgn="ctr"/>
                      <a:r>
                        <a:rPr lang="fr-FR" sz="800" u="none" strike="noStrike" dirty="0">
                          <a:solidFill>
                            <a:schemeClr val="tx2"/>
                          </a:solidFill>
                          <a:effectLst/>
                        </a:rPr>
                        <a:t>Courte description du projet : Production de chauffage, Traitement d’air, particularités…</a:t>
                      </a:r>
                      <a:endParaRPr lang="fr-FR" sz="800" b="1" i="0" u="none" strike="noStrike" dirty="0">
                        <a:solidFill>
                          <a:schemeClr val="tx2"/>
                        </a:solidFill>
                        <a:effectLst/>
                        <a:latin typeface="Calibri" panose="020F0502020204030204" pitchFamily="34" charset="0"/>
                      </a:endParaRPr>
                    </a:p>
                  </a:txBody>
                  <a:tcPr marL="6715" marR="6715" marT="6715" marB="0" anchor="ctr"/>
                </a:tc>
                <a:tc>
                  <a:txBody>
                    <a:bodyPr/>
                    <a:lstStyle/>
                    <a:p>
                      <a:pPr algn="ctr" fontAlgn="ct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6715" marR="6715" marT="6715" marB="0" anchor="ctr"/>
                </a:tc>
                <a:extLst>
                  <a:ext uri="{0D108BD9-81ED-4DB2-BD59-A6C34878D82A}">
                    <a16:rowId xmlns:a16="http://schemas.microsoft.com/office/drawing/2014/main" val="489060185"/>
                  </a:ext>
                </a:extLst>
              </a:tr>
            </a:tbl>
          </a:graphicData>
        </a:graphic>
      </p:graphicFrame>
    </p:spTree>
    <p:extLst>
      <p:ext uri="{BB962C8B-B14F-4D97-AF65-F5344CB8AC3E}">
        <p14:creationId xmlns:p14="http://schemas.microsoft.com/office/powerpoint/2010/main" val="3380292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D6176-2DC2-66F3-6A95-CF01B7D8B925}"/>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B2205DF6-9BCF-DC1C-4074-43C63C94370D}"/>
              </a:ext>
            </a:extLst>
          </p:cNvPr>
          <p:cNvSpPr>
            <a:spLocks noChangeArrowheads="1"/>
          </p:cNvSpPr>
          <p:nvPr>
            <p:custDataLst>
              <p:tags r:id="rId1"/>
            </p:custDataLst>
          </p:nvPr>
        </p:nvSpPr>
        <p:spPr bwMode="auto">
          <a:xfrm>
            <a:off x="2161507" y="98249"/>
            <a:ext cx="7868985" cy="61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2400" b="1" dirty="0"/>
              <a:t>Mode d’emploi</a:t>
            </a:r>
            <a:endParaRPr lang="fr-FR" sz="2400" b="1" dirty="0"/>
          </a:p>
          <a:p>
            <a:pPr algn="ctr" eaLnBrk="1" hangingPunct="1"/>
            <a:r>
              <a:rPr lang="fr-FR" altLang="fr-FR" sz="1026" b="1" dirty="0"/>
              <a:t> </a:t>
            </a:r>
          </a:p>
        </p:txBody>
      </p:sp>
      <p:grpSp>
        <p:nvGrpSpPr>
          <p:cNvPr id="7" name="Groupe 6">
            <a:extLst>
              <a:ext uri="{FF2B5EF4-FFF2-40B4-BE49-F238E27FC236}">
                <a16:creationId xmlns:a16="http://schemas.microsoft.com/office/drawing/2014/main" id="{6A3A1784-574B-758D-1965-20A57A23A449}"/>
              </a:ext>
            </a:extLst>
          </p:cNvPr>
          <p:cNvGrpSpPr/>
          <p:nvPr/>
        </p:nvGrpSpPr>
        <p:grpSpPr>
          <a:xfrm>
            <a:off x="12834" y="19507"/>
            <a:ext cx="1860480" cy="698271"/>
            <a:chOff x="12834" y="19507"/>
            <a:chExt cx="1860480" cy="698271"/>
          </a:xfrm>
        </p:grpSpPr>
        <p:pic>
          <p:nvPicPr>
            <p:cNvPr id="4" name="Image 3" descr="Une image contenant texte, capture d’écran, Police, logo&#10;&#10;Le contenu généré par l’IA peut être incorrect.">
              <a:extLst>
                <a:ext uri="{FF2B5EF4-FFF2-40B4-BE49-F238E27FC236}">
                  <a16:creationId xmlns:a16="http://schemas.microsoft.com/office/drawing/2014/main" id="{0549F6E1-6728-0651-3A0E-65DF8AC8C243}"/>
                </a:ext>
              </a:extLst>
            </p:cNvPr>
            <p:cNvPicPr>
              <a:picLocks noChangeAspect="1"/>
            </p:cNvPicPr>
            <p:nvPr/>
          </p:nvPicPr>
          <p:blipFill>
            <a:blip r:embed="rId4"/>
            <a:stretch/>
          </p:blipFill>
          <p:spPr bwMode="auto">
            <a:xfrm>
              <a:off x="770389" y="19507"/>
              <a:ext cx="1102925" cy="616268"/>
            </a:xfrm>
            <a:prstGeom prst="rect">
              <a:avLst/>
            </a:prstGeom>
          </p:spPr>
        </p:pic>
        <p:pic>
          <p:nvPicPr>
            <p:cNvPr id="5" name="Image 4" descr="Une image contenant texte, Police, Graphique, logo&#10;&#10;Le contenu généré par l’IA peut être incorrect.">
              <a:extLst>
                <a:ext uri="{FF2B5EF4-FFF2-40B4-BE49-F238E27FC236}">
                  <a16:creationId xmlns:a16="http://schemas.microsoft.com/office/drawing/2014/main" id="{EC01AF12-5E68-2E91-5D59-0E566E353E40}"/>
                </a:ext>
              </a:extLst>
            </p:cNvPr>
            <p:cNvPicPr>
              <a:picLocks noChangeAspect="1"/>
            </p:cNvPicPr>
            <p:nvPr/>
          </p:nvPicPr>
          <p:blipFill>
            <a:blip r:embed="rId5"/>
            <a:stretch/>
          </p:blipFill>
          <p:spPr bwMode="auto">
            <a:xfrm>
              <a:off x="12834" y="22830"/>
              <a:ext cx="824948" cy="694948"/>
            </a:xfrm>
            <a:prstGeom prst="rect">
              <a:avLst/>
            </a:prstGeom>
            <a:noFill/>
            <a:ln>
              <a:noFill/>
            </a:ln>
          </p:spPr>
        </p:pic>
      </p:grpSp>
      <p:sp>
        <p:nvSpPr>
          <p:cNvPr id="3" name="TextBox 13">
            <a:extLst>
              <a:ext uri="{FF2B5EF4-FFF2-40B4-BE49-F238E27FC236}">
                <a16:creationId xmlns:a16="http://schemas.microsoft.com/office/drawing/2014/main" id="{3E17F235-9E0C-CE35-43D7-395E7FBB9830}"/>
              </a:ext>
            </a:extLst>
          </p:cNvPr>
          <p:cNvSpPr txBox="1"/>
          <p:nvPr/>
        </p:nvSpPr>
        <p:spPr>
          <a:xfrm>
            <a:off x="425308" y="1017723"/>
            <a:ext cx="7171983" cy="494302"/>
          </a:xfrm>
          <a:prstGeom prst="rect">
            <a:avLst/>
          </a:prstGeom>
        </p:spPr>
        <p:txBody>
          <a:bodyPr wrap="square" lIns="0" tIns="0" rIns="0" bIns="0" rtlCol="0" anchor="t">
            <a:spAutoFit/>
          </a:bodyPr>
          <a:lstStyle/>
          <a:p>
            <a:pPr>
              <a:lnSpc>
                <a:spcPct val="150000"/>
              </a:lnSpc>
            </a:pPr>
            <a:r>
              <a:rPr lang="fr-FR" sz="1200" b="1" dirty="0">
                <a:solidFill>
                  <a:srgbClr val="FF0000"/>
                </a:solidFill>
                <a:latin typeface="Open Sauce Two Bold"/>
              </a:rPr>
              <a:t>Le power point est à remettre </a:t>
            </a:r>
            <a:r>
              <a:rPr lang="fr-FR" sz="1200" b="1" u="sng" dirty="0">
                <a:solidFill>
                  <a:srgbClr val="FF0000"/>
                </a:solidFill>
                <a:latin typeface="Open Sauce Two Bold"/>
              </a:rPr>
              <a:t>impérativement</a:t>
            </a:r>
            <a:r>
              <a:rPr lang="fr-FR" sz="1200" b="1" dirty="0">
                <a:solidFill>
                  <a:srgbClr val="FF0000"/>
                </a:solidFill>
                <a:latin typeface="Open Sauce Two Bold"/>
              </a:rPr>
              <a:t> au format natif (.pptx) et PDF. </a:t>
            </a:r>
          </a:p>
          <a:p>
            <a:pPr>
              <a:lnSpc>
                <a:spcPct val="150000"/>
              </a:lnSpc>
            </a:pPr>
            <a:r>
              <a:rPr lang="fr-FR" sz="1050" b="1" dirty="0">
                <a:solidFill>
                  <a:srgbClr val="FF0000"/>
                </a:solidFill>
                <a:latin typeface="Open Sauce Two Bold"/>
              </a:rPr>
              <a:t>La trame de présentation du power point est à conserver strictement et les images insérées devront être lisibles</a:t>
            </a:r>
          </a:p>
        </p:txBody>
      </p:sp>
      <p:sp>
        <p:nvSpPr>
          <p:cNvPr id="9" name="TextBox 15">
            <a:extLst>
              <a:ext uri="{FF2B5EF4-FFF2-40B4-BE49-F238E27FC236}">
                <a16:creationId xmlns:a16="http://schemas.microsoft.com/office/drawing/2014/main" id="{00CF9D51-2B1D-A471-CBFE-3CFD4F3FB572}"/>
              </a:ext>
            </a:extLst>
          </p:cNvPr>
          <p:cNvSpPr txBox="1"/>
          <p:nvPr/>
        </p:nvSpPr>
        <p:spPr>
          <a:xfrm>
            <a:off x="425307" y="1811970"/>
            <a:ext cx="11664023" cy="5524461"/>
          </a:xfrm>
          <a:prstGeom prst="rect">
            <a:avLst/>
          </a:prstGeom>
        </p:spPr>
        <p:txBody>
          <a:bodyPr wrap="square" lIns="0" tIns="0" rIns="0" bIns="0" rtlCol="0" anchor="t">
            <a:spAutoFit/>
          </a:bodyPr>
          <a:lstStyle/>
          <a:p>
            <a:pPr algn="just">
              <a:spcAft>
                <a:spcPts val="600"/>
              </a:spcAft>
            </a:pPr>
            <a:r>
              <a:rPr lang="fr-FR" sz="1000" b="1" u="sng" dirty="0">
                <a:latin typeface="Open Sauce Two" panose="020B0604020202020204" charset="0"/>
              </a:rPr>
              <a:t>Compétences du groupement : </a:t>
            </a:r>
          </a:p>
          <a:p>
            <a:pPr algn="just">
              <a:spcAft>
                <a:spcPts val="600"/>
              </a:spcAft>
            </a:pPr>
            <a:r>
              <a:rPr lang="fr-FR" sz="1000" dirty="0">
                <a:latin typeface="Open Sauce Two" panose="020B0604020202020204" charset="0"/>
              </a:rPr>
              <a:t>Le tableau est à renseigner sans changer la colonne de gauche (compétences attendues). Les cases sont simplement à cocher (X). Si des compétences supplémentaires sont portées alors des lignes sont à compléter. Le chiffre d'affaires et l’effectif de chaque cotraitant est à renseigner dans celui-ci également. </a:t>
            </a:r>
          </a:p>
          <a:p>
            <a:pPr algn="just">
              <a:spcAft>
                <a:spcPts val="600"/>
              </a:spcAft>
            </a:pPr>
            <a:r>
              <a:rPr lang="fr-FR" sz="1000" b="1" u="sng" dirty="0">
                <a:latin typeface="Open Sauce Two" panose="020B0604020202020204" charset="0"/>
              </a:rPr>
              <a:t>Capacités techniques: </a:t>
            </a:r>
          </a:p>
          <a:p>
            <a:pPr algn="just">
              <a:spcAft>
                <a:spcPts val="600"/>
              </a:spcAft>
            </a:pPr>
            <a:r>
              <a:rPr lang="fr-FR" sz="1000" dirty="0">
                <a:latin typeface="Open Sauce Two" panose="020B0604020202020204" charset="0"/>
              </a:rPr>
              <a:t>Il convient de regrouper les </a:t>
            </a:r>
            <a:r>
              <a:rPr lang="fr-FR" sz="1100" u="sng" dirty="0">
                <a:latin typeface="Open Sauce Two" panose="020B0604020202020204" charset="0"/>
              </a:rPr>
              <a:t>justificatifs de compétences</a:t>
            </a:r>
            <a:r>
              <a:rPr lang="fr-FR" sz="1100" dirty="0">
                <a:latin typeface="Open Sauce Two" panose="020B0604020202020204" charset="0"/>
              </a:rPr>
              <a:t> </a:t>
            </a:r>
            <a:r>
              <a:rPr lang="fr-FR" sz="1000" dirty="0">
                <a:latin typeface="Open Sauce Two" panose="020B0604020202020204" charset="0"/>
              </a:rPr>
              <a:t>(titres d’études, certificats, attestation, OPQIBI etc…) des personnes physiques que le candidat/groupement envisage d’affecter au marché. La diapositive 5 est à dupliquer autant que nécessaire, afin que tous les membres soient présentés au moins une fois. </a:t>
            </a:r>
          </a:p>
          <a:p>
            <a:pPr algn="just">
              <a:spcAft>
                <a:spcPts val="600"/>
              </a:spcAft>
            </a:pPr>
            <a:r>
              <a:rPr lang="fr-FR" sz="1050" dirty="0">
                <a:latin typeface="Open Sauce Two" panose="020B0604020202020204" charset="0"/>
              </a:rPr>
              <a:t>Toutes les pièces demandées (DC1, DC2, Bilans, Attestations d’assurance, etc.) pour la candidature sont à également à remettre sous forme numérique au format .</a:t>
            </a:r>
            <a:r>
              <a:rPr lang="fr-FR" sz="1050" dirty="0" err="1">
                <a:latin typeface="Open Sauce Two" panose="020B0604020202020204" charset="0"/>
              </a:rPr>
              <a:t>pdf</a:t>
            </a:r>
            <a:r>
              <a:rPr lang="fr-FR" sz="1050" dirty="0">
                <a:latin typeface="Open Sauce Two" panose="020B0604020202020204" charset="0"/>
              </a:rPr>
              <a:t> à l’appui de la candidature.</a:t>
            </a:r>
          </a:p>
          <a:p>
            <a:pPr algn="just">
              <a:spcAft>
                <a:spcPts val="600"/>
              </a:spcAft>
            </a:pPr>
            <a:r>
              <a:rPr lang="fr-FR" sz="1050" b="1" u="sng" dirty="0">
                <a:latin typeface="Open Sauce Two" panose="020B0604020202020204" charset="0"/>
              </a:rPr>
              <a:t>Capacités professionnelles: </a:t>
            </a:r>
          </a:p>
          <a:p>
            <a:pPr algn="just">
              <a:spcAft>
                <a:spcPts val="600"/>
              </a:spcAft>
            </a:pPr>
            <a:r>
              <a:rPr lang="fr-FR" sz="1050" dirty="0">
                <a:latin typeface="Open Sauce Two" panose="020B0604020202020204" charset="0"/>
              </a:rPr>
              <a:t>Les références sont à renseigner dans ce cadre de réponse dans les diapos 7 à 26. Les tableaux d’information sont à respecter strictement. Si des informations complémentaires doivent être indiquées sans pouvoir l’être dans les tableaux, il sera nécéssaire de le compléter sur une autre diapositive. Ces éléments seront utilisés également dans le cadre du Jury pour le choix des candidatures retenues. </a:t>
            </a:r>
          </a:p>
          <a:p>
            <a:pPr algn="just">
              <a:spcAft>
                <a:spcPts val="600"/>
              </a:spcAft>
            </a:pPr>
            <a:r>
              <a:rPr lang="fr-FR" sz="1050" dirty="0">
                <a:latin typeface="Open Sauce Two" panose="020B0604020202020204" charset="0"/>
              </a:rPr>
              <a:t>Dans le cadre de ce projet, seront notamment valorisé les références portant sur : </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Des marchés globaux de performance (MGP) ou Conception Réalisation (CR)</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Des projets de taille (surface, budget) approchant le présent marché</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Incluant une organisation fonctionnelle importante (densification, nouveaux espaces de travails…) pour des zones de bureaux</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Projet tertiaire ayant nécessité un accompagnement au changement pour les utilisateurs</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De rénovation de bâtiments classés ou ayant nécessité un travail avec l’ABF</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De bâtiments/zones de restauration (restauration entreprise, self etc…)</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Projets certifiés HQE</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Projet respectant la RE2020</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Projet de rénovation énergétique et TCE complet (isolation, menuiseries, fluides, ascenseur…) ayant nécessité des travaux sur la structure, un désamiantage et déplombage important</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Chantier à proximité de site occupé / gestion d’accès commun avec une entité sensible de l’État (ministère des Armées)</a:t>
            </a:r>
          </a:p>
          <a:p>
            <a:pPr marL="171450" indent="-171450" algn="just">
              <a:spcAft>
                <a:spcPts val="600"/>
              </a:spcAft>
              <a:buFont typeface="Wingdings" panose="05000000000000000000" pitchFamily="2" charset="2"/>
              <a:buChar char="Ø"/>
            </a:pPr>
            <a:r>
              <a:rPr lang="fr-FR" sz="1050" dirty="0">
                <a:latin typeface="Open Sauce Two" panose="020B0604020202020204" charset="0"/>
              </a:rPr>
              <a:t>Exploitation maintenance sur des périmètre approchant le présent marché (dont P2 équipements de restauration)</a:t>
            </a:r>
          </a:p>
          <a:p>
            <a:pPr algn="just">
              <a:spcAft>
                <a:spcPts val="600"/>
              </a:spcAft>
            </a:pPr>
            <a:endParaRPr lang="fr-FR" sz="1050" dirty="0">
              <a:latin typeface="Open Sauce Two" panose="020B0604020202020204" charset="0"/>
            </a:endParaRPr>
          </a:p>
          <a:p>
            <a:pPr algn="just">
              <a:lnSpc>
                <a:spcPts val="2799"/>
              </a:lnSpc>
              <a:spcAft>
                <a:spcPts val="600"/>
              </a:spcAft>
            </a:pPr>
            <a:endParaRPr lang="fr-FR" sz="1050" b="1" dirty="0">
              <a:latin typeface="+mj-lt"/>
              <a:ea typeface="Times New Roman" panose="02020603050405020304" pitchFamily="18" charset="0"/>
            </a:endParaRPr>
          </a:p>
        </p:txBody>
      </p:sp>
    </p:spTree>
    <p:extLst>
      <p:ext uri="{BB962C8B-B14F-4D97-AF65-F5344CB8AC3E}">
        <p14:creationId xmlns:p14="http://schemas.microsoft.com/office/powerpoint/2010/main" val="1462829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4B7EE-7137-C9F3-4244-88DC81BB86A9}"/>
            </a:ext>
          </a:extLst>
        </p:cNvPr>
        <p:cNvGrpSpPr/>
        <p:nvPr/>
      </p:nvGrpSpPr>
      <p:grpSpPr>
        <a:xfrm>
          <a:off x="0" y="0"/>
          <a:ext cx="0" cy="0"/>
          <a:chOff x="0" y="0"/>
          <a:chExt cx="0" cy="0"/>
        </a:xfrm>
      </p:grpSpPr>
      <p:sp>
        <p:nvSpPr>
          <p:cNvPr id="2" name="ZoneTexte 1">
            <a:extLst>
              <a:ext uri="{FF2B5EF4-FFF2-40B4-BE49-F238E27FC236}">
                <a16:creationId xmlns:a16="http://schemas.microsoft.com/office/drawing/2014/main" id="{79A3BAEF-E4A3-43AB-3717-5089EACCB372}"/>
              </a:ext>
            </a:extLst>
          </p:cNvPr>
          <p:cNvSpPr txBox="1"/>
          <p:nvPr>
            <p:custDataLst>
              <p:tags r:id="rId1"/>
            </p:custDataLst>
          </p:nvPr>
        </p:nvSpPr>
        <p:spPr>
          <a:xfrm>
            <a:off x="3201525" y="2094090"/>
            <a:ext cx="5788951" cy="2841932"/>
          </a:xfrm>
          <a:prstGeom prst="rect">
            <a:avLst/>
          </a:prstGeom>
          <a:noFill/>
        </p:spPr>
        <p:txBody>
          <a:bodyPr wrap="square" lIns="0" tIns="0" rIns="0" bIns="0" rtlCol="0">
            <a:spAutoFit/>
          </a:bodyPr>
          <a:lstStyle/>
          <a:p>
            <a:pPr algn="ctr"/>
            <a:r>
              <a:rPr lang="fr-FR" sz="6156" b="1" dirty="0">
                <a:solidFill>
                  <a:schemeClr val="dk1"/>
                </a:solidFill>
              </a:rPr>
              <a:t>Composition et compétence du groupement</a:t>
            </a:r>
            <a:endParaRPr lang="fr-FR" sz="6156" dirty="0">
              <a:solidFill>
                <a:schemeClr val="dk1"/>
              </a:solidFill>
            </a:endParaRPr>
          </a:p>
        </p:txBody>
      </p:sp>
    </p:spTree>
    <p:extLst>
      <p:ext uri="{BB962C8B-B14F-4D97-AF65-F5344CB8AC3E}">
        <p14:creationId xmlns:p14="http://schemas.microsoft.com/office/powerpoint/2010/main" val="1783941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64D92-913A-AA81-888A-0CD1446B5962}"/>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C79DDD19-A39A-8950-3B63-84A753C055B4}"/>
              </a:ext>
            </a:extLst>
          </p:cNvPr>
          <p:cNvSpPr>
            <a:spLocks noChangeArrowheads="1"/>
          </p:cNvSpPr>
          <p:nvPr>
            <p:custDataLst>
              <p:tags r:id="rId1"/>
            </p:custDataLst>
          </p:nvPr>
        </p:nvSpPr>
        <p:spPr bwMode="auto">
          <a:xfrm>
            <a:off x="1595337" y="98247"/>
            <a:ext cx="9908570" cy="61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2400" b="1" dirty="0"/>
              <a:t>Compétences du groupement </a:t>
            </a:r>
            <a:r>
              <a:rPr lang="fr-FR" altLang="fr-FR" sz="2400" b="1" dirty="0">
                <a:solidFill>
                  <a:srgbClr val="FF0000"/>
                </a:solidFill>
              </a:rPr>
              <a:t>« insérer nom du groupement »</a:t>
            </a:r>
            <a:endParaRPr lang="fr-FR" sz="2400" b="1" dirty="0">
              <a:solidFill>
                <a:srgbClr val="FF0000"/>
              </a:solidFill>
            </a:endParaRPr>
          </a:p>
          <a:p>
            <a:pPr algn="ctr" eaLnBrk="1" hangingPunct="1"/>
            <a:r>
              <a:rPr lang="fr-FR" altLang="fr-FR" sz="1026" b="1" dirty="0"/>
              <a:t> </a:t>
            </a:r>
          </a:p>
        </p:txBody>
      </p:sp>
      <p:grpSp>
        <p:nvGrpSpPr>
          <p:cNvPr id="7" name="Groupe 6">
            <a:extLst>
              <a:ext uri="{FF2B5EF4-FFF2-40B4-BE49-F238E27FC236}">
                <a16:creationId xmlns:a16="http://schemas.microsoft.com/office/drawing/2014/main" id="{EC0DF5AD-AB12-55C0-9E0F-CBB25816590D}"/>
              </a:ext>
            </a:extLst>
          </p:cNvPr>
          <p:cNvGrpSpPr/>
          <p:nvPr/>
        </p:nvGrpSpPr>
        <p:grpSpPr>
          <a:xfrm>
            <a:off x="12834" y="19507"/>
            <a:ext cx="1860480" cy="698271"/>
            <a:chOff x="12834" y="19507"/>
            <a:chExt cx="1860480" cy="698271"/>
          </a:xfrm>
        </p:grpSpPr>
        <p:pic>
          <p:nvPicPr>
            <p:cNvPr id="4" name="Image 3" descr="Une image contenant texte, capture d’écran, Police, logo&#10;&#10;Le contenu généré par l’IA peut être incorrect.">
              <a:extLst>
                <a:ext uri="{FF2B5EF4-FFF2-40B4-BE49-F238E27FC236}">
                  <a16:creationId xmlns:a16="http://schemas.microsoft.com/office/drawing/2014/main" id="{C50F9498-12E2-D0FF-D10B-EC7ADBC20CE4}"/>
                </a:ext>
              </a:extLst>
            </p:cNvPr>
            <p:cNvPicPr>
              <a:picLocks noChangeAspect="1"/>
            </p:cNvPicPr>
            <p:nvPr/>
          </p:nvPicPr>
          <p:blipFill>
            <a:blip r:embed="rId4"/>
            <a:stretch/>
          </p:blipFill>
          <p:spPr bwMode="auto">
            <a:xfrm>
              <a:off x="770389" y="19507"/>
              <a:ext cx="1102925" cy="616268"/>
            </a:xfrm>
            <a:prstGeom prst="rect">
              <a:avLst/>
            </a:prstGeom>
          </p:spPr>
        </p:pic>
        <p:pic>
          <p:nvPicPr>
            <p:cNvPr id="5" name="Image 4" descr="Une image contenant texte, Police, Graphique, logo&#10;&#10;Le contenu généré par l’IA peut être incorrect.">
              <a:extLst>
                <a:ext uri="{FF2B5EF4-FFF2-40B4-BE49-F238E27FC236}">
                  <a16:creationId xmlns:a16="http://schemas.microsoft.com/office/drawing/2014/main" id="{21D5652D-B49A-0705-9939-B221B8519D9D}"/>
                </a:ext>
              </a:extLst>
            </p:cNvPr>
            <p:cNvPicPr>
              <a:picLocks noChangeAspect="1"/>
            </p:cNvPicPr>
            <p:nvPr/>
          </p:nvPicPr>
          <p:blipFill>
            <a:blip r:embed="rId5"/>
            <a:stretch/>
          </p:blipFill>
          <p:spPr bwMode="auto">
            <a:xfrm>
              <a:off x="12834" y="22830"/>
              <a:ext cx="824948" cy="694948"/>
            </a:xfrm>
            <a:prstGeom prst="rect">
              <a:avLst/>
            </a:prstGeom>
            <a:noFill/>
            <a:ln>
              <a:noFill/>
            </a:ln>
          </p:spPr>
        </p:pic>
      </p:grpSp>
      <p:graphicFrame>
        <p:nvGraphicFramePr>
          <p:cNvPr id="3" name="Tableau 2">
            <a:extLst>
              <a:ext uri="{FF2B5EF4-FFF2-40B4-BE49-F238E27FC236}">
                <a16:creationId xmlns:a16="http://schemas.microsoft.com/office/drawing/2014/main" id="{20C2AF76-391A-9B4C-0F15-2C055A38ABB0}"/>
              </a:ext>
            </a:extLst>
          </p:cNvPr>
          <p:cNvGraphicFramePr>
            <a:graphicFrameLocks noGrp="1"/>
          </p:cNvGraphicFramePr>
          <p:nvPr>
            <p:extLst>
              <p:ext uri="{D42A27DB-BD31-4B8C-83A1-F6EECF244321}">
                <p14:modId xmlns:p14="http://schemas.microsoft.com/office/powerpoint/2010/main" val="3524592755"/>
              </p:ext>
            </p:extLst>
          </p:nvPr>
        </p:nvGraphicFramePr>
        <p:xfrm>
          <a:off x="12834" y="717777"/>
          <a:ext cx="12057243" cy="6105090"/>
        </p:xfrm>
        <a:graphic>
          <a:graphicData uri="http://schemas.openxmlformats.org/drawingml/2006/table">
            <a:tbl>
              <a:tblPr>
                <a:tableStyleId>{5C22544A-7EE6-4342-B048-85BDC9FD1C3A}</a:tableStyleId>
              </a:tblPr>
              <a:tblGrid>
                <a:gridCol w="2711115">
                  <a:extLst>
                    <a:ext uri="{9D8B030D-6E8A-4147-A177-3AD203B41FA5}">
                      <a16:colId xmlns:a16="http://schemas.microsoft.com/office/drawing/2014/main" val="3332297089"/>
                    </a:ext>
                  </a:extLst>
                </a:gridCol>
                <a:gridCol w="778844">
                  <a:extLst>
                    <a:ext uri="{9D8B030D-6E8A-4147-A177-3AD203B41FA5}">
                      <a16:colId xmlns:a16="http://schemas.microsoft.com/office/drawing/2014/main" val="1265429960"/>
                    </a:ext>
                  </a:extLst>
                </a:gridCol>
                <a:gridCol w="778844">
                  <a:extLst>
                    <a:ext uri="{9D8B030D-6E8A-4147-A177-3AD203B41FA5}">
                      <a16:colId xmlns:a16="http://schemas.microsoft.com/office/drawing/2014/main" val="1692586025"/>
                    </a:ext>
                  </a:extLst>
                </a:gridCol>
                <a:gridCol w="778844">
                  <a:extLst>
                    <a:ext uri="{9D8B030D-6E8A-4147-A177-3AD203B41FA5}">
                      <a16:colId xmlns:a16="http://schemas.microsoft.com/office/drawing/2014/main" val="4151830588"/>
                    </a:ext>
                  </a:extLst>
                </a:gridCol>
                <a:gridCol w="778844">
                  <a:extLst>
                    <a:ext uri="{9D8B030D-6E8A-4147-A177-3AD203B41FA5}">
                      <a16:colId xmlns:a16="http://schemas.microsoft.com/office/drawing/2014/main" val="3200400001"/>
                    </a:ext>
                  </a:extLst>
                </a:gridCol>
                <a:gridCol w="778844">
                  <a:extLst>
                    <a:ext uri="{9D8B030D-6E8A-4147-A177-3AD203B41FA5}">
                      <a16:colId xmlns:a16="http://schemas.microsoft.com/office/drawing/2014/main" val="3926050167"/>
                    </a:ext>
                  </a:extLst>
                </a:gridCol>
                <a:gridCol w="778844">
                  <a:extLst>
                    <a:ext uri="{9D8B030D-6E8A-4147-A177-3AD203B41FA5}">
                      <a16:colId xmlns:a16="http://schemas.microsoft.com/office/drawing/2014/main" val="3580940719"/>
                    </a:ext>
                  </a:extLst>
                </a:gridCol>
                <a:gridCol w="778844">
                  <a:extLst>
                    <a:ext uri="{9D8B030D-6E8A-4147-A177-3AD203B41FA5}">
                      <a16:colId xmlns:a16="http://schemas.microsoft.com/office/drawing/2014/main" val="3748559924"/>
                    </a:ext>
                  </a:extLst>
                </a:gridCol>
                <a:gridCol w="778844">
                  <a:extLst>
                    <a:ext uri="{9D8B030D-6E8A-4147-A177-3AD203B41FA5}">
                      <a16:colId xmlns:a16="http://schemas.microsoft.com/office/drawing/2014/main" val="1296636178"/>
                    </a:ext>
                  </a:extLst>
                </a:gridCol>
                <a:gridCol w="778844">
                  <a:extLst>
                    <a:ext uri="{9D8B030D-6E8A-4147-A177-3AD203B41FA5}">
                      <a16:colId xmlns:a16="http://schemas.microsoft.com/office/drawing/2014/main" val="70927751"/>
                    </a:ext>
                  </a:extLst>
                </a:gridCol>
                <a:gridCol w="778844">
                  <a:extLst>
                    <a:ext uri="{9D8B030D-6E8A-4147-A177-3AD203B41FA5}">
                      <a16:colId xmlns:a16="http://schemas.microsoft.com/office/drawing/2014/main" val="770994059"/>
                    </a:ext>
                  </a:extLst>
                </a:gridCol>
                <a:gridCol w="778844">
                  <a:extLst>
                    <a:ext uri="{9D8B030D-6E8A-4147-A177-3AD203B41FA5}">
                      <a16:colId xmlns:a16="http://schemas.microsoft.com/office/drawing/2014/main" val="141046488"/>
                    </a:ext>
                  </a:extLst>
                </a:gridCol>
                <a:gridCol w="778844">
                  <a:extLst>
                    <a:ext uri="{9D8B030D-6E8A-4147-A177-3AD203B41FA5}">
                      <a16:colId xmlns:a16="http://schemas.microsoft.com/office/drawing/2014/main" val="2723000569"/>
                    </a:ext>
                  </a:extLst>
                </a:gridCol>
              </a:tblGrid>
              <a:tr h="1039468">
                <a:tc>
                  <a:txBody>
                    <a:bodyPr/>
                    <a:lstStyle/>
                    <a:p>
                      <a:pPr algn="ctr" fontAlgn="ctr">
                        <a:buNone/>
                      </a:pPr>
                      <a:r>
                        <a:rPr lang="fr-FR" sz="600" u="none" strike="noStrike" dirty="0">
                          <a:effectLst/>
                        </a:rPr>
                        <a:t>Compétences</a:t>
                      </a:r>
                      <a:endParaRPr lang="fr-FR" sz="600" b="1" i="0" u="none" strike="noStrike" dirty="0">
                        <a:solidFill>
                          <a:srgbClr val="000000"/>
                        </a:solidFill>
                        <a:effectLst/>
                        <a:latin typeface="Calibri" panose="020F0502020204030204" pitchFamily="34" charset="0"/>
                      </a:endParaRPr>
                    </a:p>
                  </a:txBody>
                  <a:tcPr marL="3984" marR="3984" marT="3984" marB="0" anchor="ctr">
                    <a:solidFill>
                      <a:schemeClr val="accent1"/>
                    </a:solidFill>
                  </a:tcPr>
                </a:tc>
                <a:tc>
                  <a:txBody>
                    <a:bodyPr/>
                    <a:lstStyle/>
                    <a:p>
                      <a:pPr algn="ctr" fontAlgn="ctr">
                        <a:buNone/>
                      </a:pPr>
                      <a:r>
                        <a:rPr lang="fr-FR" sz="700" u="none" strike="noStrike" dirty="0">
                          <a:effectLst/>
                        </a:rPr>
                        <a:t>Cotraitant</a:t>
                      </a:r>
                      <a:endParaRPr lang="fr-FR" sz="700" b="1" i="0" u="none" strike="noStrike" dirty="0">
                        <a:solidFill>
                          <a:srgbClr val="000000"/>
                        </a:solidFill>
                        <a:effectLst/>
                        <a:latin typeface="Calibri" panose="020F0502020204030204" pitchFamily="34" charset="0"/>
                      </a:endParaRPr>
                    </a:p>
                  </a:txBody>
                  <a:tcPr marL="3984" marR="3984" marT="3984" marB="0" vert="vert270" anchor="ctr">
                    <a:solidFill>
                      <a:schemeClr val="accent1"/>
                    </a:solidFill>
                  </a:tcPr>
                </a:tc>
                <a:tc>
                  <a:txBody>
                    <a:bodyPr/>
                    <a:lstStyle/>
                    <a:p>
                      <a:pPr algn="ctr" fontAlgn="ctr">
                        <a:buNone/>
                      </a:pPr>
                      <a:r>
                        <a:rPr lang="fr-FR" sz="700" u="none" strike="noStrike" dirty="0">
                          <a:effectLst/>
                        </a:rPr>
                        <a:t>Sous-traitant</a:t>
                      </a:r>
                      <a:endParaRPr lang="fr-FR" sz="700" b="1" i="0" u="none" strike="noStrike" dirty="0">
                        <a:solidFill>
                          <a:srgbClr val="000000"/>
                        </a:solidFill>
                        <a:effectLst/>
                        <a:latin typeface="Calibri" panose="020F0502020204030204" pitchFamily="34" charset="0"/>
                      </a:endParaRPr>
                    </a:p>
                  </a:txBody>
                  <a:tcPr marL="3984" marR="3984" marT="3984" marB="0" vert="vert270" anchor="ctr">
                    <a:lnR w="12700" cap="flat" cmpd="sng" algn="ctr">
                      <a:solidFill>
                        <a:schemeClr val="tx1"/>
                      </a:solidFill>
                      <a:prstDash val="solid"/>
                      <a:round/>
                      <a:headEnd type="none" w="med" len="med"/>
                      <a:tailEnd type="none" w="med" len="med"/>
                    </a:lnR>
                    <a:solidFill>
                      <a:schemeClr val="accent1"/>
                    </a:solidFill>
                  </a:tcPr>
                </a:tc>
                <a:tc>
                  <a:txBody>
                    <a:bodyPr/>
                    <a:lstStyle/>
                    <a:p>
                      <a:pPr algn="ctr" fontAlgn="ctr">
                        <a:buNone/>
                      </a:pPr>
                      <a:r>
                        <a:rPr lang="fr-FR" sz="700" u="none" strike="noStrike" dirty="0">
                          <a:solidFill>
                            <a:srgbClr val="FF0000"/>
                          </a:solidFill>
                          <a:effectLst/>
                        </a:rPr>
                        <a:t>Nom co-traitant n°1</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n°2</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n°3</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a:solidFill>
                            <a:srgbClr val="FF0000"/>
                          </a:solidFill>
                          <a:effectLst/>
                        </a:rPr>
                        <a:t>Nom co-traitant n°4</a:t>
                      </a:r>
                      <a:br>
                        <a:rPr lang="fr-FR" sz="700" u="none" strike="noStrike">
                          <a:solidFill>
                            <a:srgbClr val="FF0000"/>
                          </a:solidFill>
                          <a:effectLst/>
                        </a:rPr>
                      </a:br>
                      <a:r>
                        <a:rPr lang="fr-FR" sz="700" u="none" strike="noStrike">
                          <a:solidFill>
                            <a:srgbClr val="FF0000"/>
                          </a:solidFill>
                          <a:effectLst/>
                        </a:rPr>
                        <a:t>à renseigner</a:t>
                      </a:r>
                      <a:endParaRPr lang="fr-FR" sz="700" b="1" i="0" u="none" strike="noStrike">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n°5</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n°6</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a:solidFill>
                            <a:srgbClr val="FF0000"/>
                          </a:solidFill>
                          <a:effectLst/>
                        </a:rPr>
                        <a:t>Nom co-traitant n°7</a:t>
                      </a:r>
                      <a:br>
                        <a:rPr lang="fr-FR" sz="700" u="none" strike="noStrike">
                          <a:solidFill>
                            <a:srgbClr val="FF0000"/>
                          </a:solidFill>
                          <a:effectLst/>
                        </a:rPr>
                      </a:br>
                      <a:r>
                        <a:rPr lang="fr-FR" sz="700" u="none" strike="noStrike">
                          <a:solidFill>
                            <a:srgbClr val="FF0000"/>
                          </a:solidFill>
                          <a:effectLst/>
                        </a:rPr>
                        <a:t>à renseigner</a:t>
                      </a:r>
                      <a:endParaRPr lang="fr-FR" sz="700" b="1" i="0" u="none" strike="noStrike">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n°8</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n°9</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Nom co-traitant n°10</a:t>
                      </a:r>
                      <a:br>
                        <a:rPr lang="fr-FR" sz="700" u="none" strike="noStrike" dirty="0">
                          <a:solidFill>
                            <a:srgbClr val="FF0000"/>
                          </a:solidFill>
                          <a:effectLst/>
                        </a:rPr>
                      </a:br>
                      <a:r>
                        <a:rPr lang="fr-FR" sz="700" u="none" strike="noStrike" dirty="0">
                          <a:solidFill>
                            <a:srgbClr val="FF0000"/>
                          </a:solidFill>
                          <a:effectLst/>
                        </a:rPr>
                        <a:t>à renseigner</a:t>
                      </a:r>
                      <a:endParaRPr lang="fr-FR" sz="7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69741968"/>
                  </a:ext>
                </a:extLst>
              </a:tr>
              <a:tr h="326586">
                <a:tc>
                  <a:txBody>
                    <a:bodyPr/>
                    <a:lstStyle/>
                    <a:p>
                      <a:pPr algn="l" fontAlgn="b">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b">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buNone/>
                      </a:pPr>
                      <a:r>
                        <a:rPr lang="fr-FR" sz="600" u="none" strike="noStrike" dirty="0">
                          <a:solidFill>
                            <a:srgbClr val="FF0000"/>
                          </a:solidFill>
                          <a:effectLst/>
                        </a:rPr>
                        <a:t>à cocher</a:t>
                      </a:r>
                      <a:endParaRPr lang="fr-FR" sz="600" b="0" i="0" u="none" strike="noStrike" dirty="0">
                        <a:solidFill>
                          <a:srgbClr val="FF0000"/>
                        </a:solidFill>
                        <a:effectLst/>
                        <a:latin typeface="Calibri" panose="020F0502020204030204" pitchFamily="34" charset="0"/>
                      </a:endParaRPr>
                    </a:p>
                  </a:txBody>
                  <a:tcPr marL="3984" marR="3984" marT="3984" marB="0" anchor="ct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buNone/>
                      </a:pPr>
                      <a:r>
                        <a:rPr lang="fr-FR" sz="600" u="none" strike="noStrike" dirty="0">
                          <a:solidFill>
                            <a:srgbClr val="FF0000"/>
                          </a:solidFill>
                          <a:effectLst/>
                        </a:rPr>
                        <a:t>à cocher</a:t>
                      </a:r>
                      <a:endParaRPr lang="fr-FR" sz="600" b="0" i="0" u="none" strike="noStrike" dirty="0">
                        <a:solidFill>
                          <a:srgbClr val="FF0000"/>
                        </a:solidFill>
                        <a:effectLst/>
                        <a:latin typeface="Calibri" panose="020F0502020204030204" pitchFamily="34" charset="0"/>
                      </a:endParaRPr>
                    </a:p>
                  </a:txBody>
                  <a:tcPr marL="3984" marR="3984" marT="3984"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1"/>
                    </a:solidFill>
                  </a:tcPr>
                </a:tc>
                <a:tc>
                  <a:txBody>
                    <a:bodyPr/>
                    <a:lstStyle/>
                    <a:p>
                      <a:pPr algn="ctr" fontAlgn="ctr">
                        <a:buNone/>
                      </a:pPr>
                      <a:r>
                        <a:rPr lang="fr-FR" sz="700" u="none" strike="noStrike">
                          <a:solidFill>
                            <a:srgbClr val="FF0000"/>
                          </a:solidFill>
                          <a:effectLst/>
                        </a:rPr>
                        <a:t>à cocher</a:t>
                      </a:r>
                      <a:endParaRPr lang="fr-FR" sz="700" b="0" i="0" u="none" strike="noStrike">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ctr">
                        <a:buNone/>
                      </a:pPr>
                      <a:r>
                        <a:rPr lang="fr-FR" sz="700" u="none" strike="noStrike" dirty="0">
                          <a:solidFill>
                            <a:srgbClr val="FF0000"/>
                          </a:solidFill>
                          <a:effectLst/>
                        </a:rPr>
                        <a:t>à cocher</a:t>
                      </a:r>
                      <a:endParaRPr lang="fr-FR" sz="700" b="0"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31446027"/>
                  </a:ext>
                </a:extLst>
              </a:tr>
              <a:tr h="116986">
                <a:tc>
                  <a:txBody>
                    <a:bodyPr/>
                    <a:lstStyle/>
                    <a:p>
                      <a:pPr algn="l" fontAlgn="ctr">
                        <a:buNone/>
                      </a:pPr>
                      <a:r>
                        <a:rPr lang="fr-FR" sz="800" u="none" strike="noStrike" dirty="0">
                          <a:effectLst/>
                        </a:rPr>
                        <a:t>Architecte</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71939"/>
                  </a:ext>
                </a:extLst>
              </a:tr>
              <a:tr h="186864">
                <a:tc>
                  <a:txBody>
                    <a:bodyPr/>
                    <a:lstStyle/>
                    <a:p>
                      <a:pPr algn="l" fontAlgn="ctr">
                        <a:buNone/>
                      </a:pPr>
                      <a:r>
                        <a:rPr lang="fr-FR" sz="800" u="none" strike="noStrike" kern="1200" dirty="0">
                          <a:solidFill>
                            <a:schemeClr val="dk1"/>
                          </a:solidFill>
                          <a:effectLst/>
                          <a:latin typeface="+mn-lt"/>
                          <a:ea typeface="+mn-ea"/>
                          <a:cs typeface="+mn-cs"/>
                        </a:rPr>
                        <a:t>Conception énergétique</a:t>
                      </a: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8022465"/>
                  </a:ext>
                </a:extLst>
              </a:tr>
              <a:tr h="186864">
                <a:tc>
                  <a:txBody>
                    <a:bodyPr/>
                    <a:lstStyle/>
                    <a:p>
                      <a:pPr algn="l" fontAlgn="ctr">
                        <a:buNone/>
                      </a:pPr>
                      <a:r>
                        <a:rPr lang="fr-FR" sz="800" u="none" strike="noStrike" dirty="0">
                          <a:effectLst/>
                        </a:rPr>
                        <a:t>BE Tous Corps d'Etat</a:t>
                      </a:r>
                      <a:br>
                        <a:rPr lang="fr-FR" sz="800" u="none" strike="noStrike" dirty="0">
                          <a:effectLst/>
                        </a:rPr>
                      </a:br>
                      <a:r>
                        <a:rPr lang="fr-FR" sz="800" u="none" strike="noStrike" dirty="0">
                          <a:effectLst/>
                        </a:rPr>
                        <a:t>(compris Fluides - Thermique)</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4638531"/>
                  </a:ext>
                </a:extLst>
              </a:tr>
              <a:tr h="186864">
                <a:tc>
                  <a:txBody>
                    <a:bodyPr/>
                    <a:lstStyle/>
                    <a:p>
                      <a:pPr algn="l" fontAlgn="ctr">
                        <a:buNone/>
                      </a:pPr>
                      <a:r>
                        <a:rPr lang="fr-FR" sz="800" u="none" strike="noStrike" dirty="0">
                          <a:effectLst/>
                        </a:rPr>
                        <a:t>BE Structure et géotechnique</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43395833"/>
                  </a:ext>
                </a:extLst>
              </a:tr>
              <a:tr h="186864">
                <a:tc>
                  <a:txBody>
                    <a:bodyPr/>
                    <a:lstStyle/>
                    <a:p>
                      <a:pPr algn="l" fontAlgn="ctr">
                        <a:buNone/>
                      </a:pPr>
                      <a:r>
                        <a:rPr lang="fr-FR" sz="800" u="none" strike="noStrike" dirty="0">
                          <a:effectLst/>
                        </a:rPr>
                        <a:t>Entreprise générale travaux Tous Corps d’Etat</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1500233"/>
                  </a:ext>
                </a:extLst>
              </a:tr>
              <a:tr h="186864">
                <a:tc>
                  <a:txBody>
                    <a:bodyPr/>
                    <a:lstStyle/>
                    <a:p>
                      <a:pPr algn="l" fontAlgn="ctr">
                        <a:buNone/>
                      </a:pPr>
                      <a:r>
                        <a:rPr lang="fr-FR" sz="800" u="none" strike="noStrike" dirty="0">
                          <a:effectLst/>
                        </a:rPr>
                        <a:t>BE VRD</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2916364"/>
                  </a:ext>
                </a:extLst>
              </a:tr>
              <a:tr h="186864">
                <a:tc>
                  <a:txBody>
                    <a:bodyPr/>
                    <a:lstStyle/>
                    <a:p>
                      <a:pPr algn="l" fontAlgn="ctr">
                        <a:buNone/>
                      </a:pPr>
                      <a:r>
                        <a:rPr lang="fr-FR" sz="800" u="none" strike="noStrike" dirty="0">
                          <a:effectLst/>
                        </a:rPr>
                        <a:t>Economiste de la construction</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8484052"/>
                  </a:ext>
                </a:extLst>
              </a:tr>
              <a:tr h="186864">
                <a:tc>
                  <a:txBody>
                    <a:bodyPr/>
                    <a:lstStyle/>
                    <a:p>
                      <a:pPr algn="l" fontAlgn="ctr">
                        <a:buNone/>
                      </a:pPr>
                      <a:r>
                        <a:rPr lang="fr-FR" sz="800" u="none" strike="noStrike" dirty="0">
                          <a:effectLst/>
                        </a:rPr>
                        <a:t>BE Acoustique</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14341776"/>
                  </a:ext>
                </a:extLst>
              </a:tr>
              <a:tr h="186864">
                <a:tc>
                  <a:txBody>
                    <a:bodyPr/>
                    <a:lstStyle/>
                    <a:p>
                      <a:pPr algn="l" fontAlgn="ctr">
                        <a:buNone/>
                      </a:pPr>
                      <a:r>
                        <a:rPr lang="fr-FR" sz="800" u="none" strike="noStrike" dirty="0">
                          <a:effectLst/>
                        </a:rPr>
                        <a:t>BE Qualité Environnementale</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947175"/>
                  </a:ext>
                </a:extLst>
              </a:tr>
              <a:tr h="186864">
                <a:tc>
                  <a:txBody>
                    <a:bodyPr/>
                    <a:lstStyle/>
                    <a:p>
                      <a:pPr algn="l" fontAlgn="ctr">
                        <a:buNone/>
                      </a:pPr>
                      <a:r>
                        <a:rPr lang="fr-FR" sz="800" u="none" strike="noStrike" dirty="0">
                          <a:effectLst/>
                        </a:rPr>
                        <a:t>BE ENR</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09243450"/>
                  </a:ext>
                </a:extLst>
              </a:tr>
              <a:tr h="186864">
                <a:tc>
                  <a:txBody>
                    <a:bodyPr/>
                    <a:lstStyle/>
                    <a:p>
                      <a:pPr algn="l" fontAlgn="ctr">
                        <a:buNone/>
                      </a:pPr>
                      <a:r>
                        <a:rPr lang="fr-FR" sz="800" u="none" strike="noStrike" dirty="0">
                          <a:effectLst/>
                        </a:rPr>
                        <a:t>BIM Management</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34913531"/>
                  </a:ext>
                </a:extLst>
              </a:tr>
              <a:tr h="186864">
                <a:tc>
                  <a:txBody>
                    <a:bodyPr/>
                    <a:lstStyle/>
                    <a:p>
                      <a:pPr algn="l" fontAlgn="ctr">
                        <a:buNone/>
                      </a:pPr>
                      <a:r>
                        <a:rPr lang="fr-FR" sz="800" u="none" strike="noStrike" dirty="0">
                          <a:effectLst/>
                        </a:rPr>
                        <a:t>Aménagement intérieur</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0264533"/>
                  </a:ext>
                </a:extLst>
              </a:tr>
              <a:tr h="186864">
                <a:tc>
                  <a:txBody>
                    <a:bodyPr/>
                    <a:lstStyle/>
                    <a:p>
                      <a:pPr algn="l" fontAlgn="ctr">
                        <a:buNone/>
                      </a:pPr>
                      <a:r>
                        <a:rPr lang="fr-FR" sz="800" u="none" strike="noStrike" dirty="0">
                          <a:effectLst/>
                        </a:rPr>
                        <a:t>Désamiantage, déplombage, dépollution des sols</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83981185"/>
                  </a:ext>
                </a:extLst>
              </a:tr>
              <a:tr h="186864">
                <a:tc>
                  <a:txBody>
                    <a:bodyPr/>
                    <a:lstStyle/>
                    <a:p>
                      <a:pPr algn="l" fontAlgn="ctr">
                        <a:buNone/>
                      </a:pPr>
                      <a:r>
                        <a:rPr lang="fr-FR" sz="800" u="none" strike="noStrike" dirty="0">
                          <a:effectLst/>
                        </a:rPr>
                        <a:t>Mesure et vérification (type IPMVP)</a:t>
                      </a:r>
                      <a:endParaRPr lang="fr-FR" sz="8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0503998"/>
                  </a:ext>
                </a:extLst>
              </a:tr>
              <a:tr h="233971">
                <a:tc>
                  <a:txBody>
                    <a:bodyPr/>
                    <a:lstStyle/>
                    <a:p>
                      <a:pPr algn="l" fontAlgn="ctr">
                        <a:buNone/>
                      </a:pPr>
                      <a:r>
                        <a:rPr lang="fr-FR" sz="800" u="none" strike="noStrike" kern="1200" dirty="0">
                          <a:solidFill>
                            <a:schemeClr val="dk1"/>
                          </a:solidFill>
                          <a:effectLst/>
                          <a:latin typeface="+mn-lt"/>
                          <a:ea typeface="+mn-ea"/>
                          <a:cs typeface="+mn-cs"/>
                        </a:rPr>
                        <a:t>Commissionnement</a:t>
                      </a: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2697928"/>
                  </a:ext>
                </a:extLst>
              </a:tr>
              <a:tr h="233971">
                <a:tc>
                  <a:txBody>
                    <a:bodyPr/>
                    <a:lstStyle/>
                    <a:p>
                      <a:pPr algn="l" fontAlgn="ctr">
                        <a:buNone/>
                      </a:pPr>
                      <a:r>
                        <a:rPr lang="fr-FR" sz="800" u="none" strike="noStrike" dirty="0">
                          <a:solidFill>
                            <a:srgbClr val="FF0000"/>
                          </a:solidFill>
                          <a:effectLst/>
                        </a:rPr>
                        <a:t>Autre compétence</a:t>
                      </a:r>
                      <a:br>
                        <a:rPr lang="fr-FR" sz="800" u="none" strike="noStrike" dirty="0">
                          <a:solidFill>
                            <a:srgbClr val="FF0000"/>
                          </a:solidFill>
                          <a:effectLst/>
                        </a:rPr>
                      </a:br>
                      <a:r>
                        <a:rPr lang="fr-FR" sz="800" u="none" strike="noStrike" dirty="0">
                          <a:solidFill>
                            <a:srgbClr val="FF0000"/>
                          </a:solidFill>
                          <a:effectLst/>
                        </a:rPr>
                        <a:t>à renseigner</a:t>
                      </a:r>
                      <a:endParaRPr lang="fr-FR" sz="8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1156942"/>
                  </a:ext>
                </a:extLst>
              </a:tr>
              <a:tr h="233971">
                <a:tc>
                  <a:txBody>
                    <a:bodyPr/>
                    <a:lstStyle/>
                    <a:p>
                      <a:pPr algn="l" fontAlgn="ctr">
                        <a:buNone/>
                      </a:pPr>
                      <a:r>
                        <a:rPr lang="fr-FR" sz="800" u="none" strike="noStrike" dirty="0">
                          <a:solidFill>
                            <a:srgbClr val="FF0000"/>
                          </a:solidFill>
                          <a:effectLst/>
                        </a:rPr>
                        <a:t>Autre compétence</a:t>
                      </a:r>
                      <a:br>
                        <a:rPr lang="fr-FR" sz="800" u="none" strike="noStrike" dirty="0">
                          <a:solidFill>
                            <a:srgbClr val="FF0000"/>
                          </a:solidFill>
                          <a:effectLst/>
                        </a:rPr>
                      </a:br>
                      <a:r>
                        <a:rPr lang="fr-FR" sz="800" u="none" strike="noStrike" dirty="0">
                          <a:solidFill>
                            <a:srgbClr val="FF0000"/>
                          </a:solidFill>
                          <a:effectLst/>
                        </a:rPr>
                        <a:t>à renseigner</a:t>
                      </a:r>
                      <a:endParaRPr lang="fr-FR" sz="8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15299894"/>
                  </a:ext>
                </a:extLst>
              </a:tr>
              <a:tr h="238846">
                <a:tc>
                  <a:txBody>
                    <a:bodyPr/>
                    <a:lstStyle/>
                    <a:p>
                      <a:pPr algn="l" fontAlgn="ctr">
                        <a:buNone/>
                      </a:pPr>
                      <a:r>
                        <a:rPr lang="fr-FR" sz="800" u="none" strike="noStrike" dirty="0">
                          <a:solidFill>
                            <a:srgbClr val="FF0000"/>
                          </a:solidFill>
                          <a:effectLst/>
                        </a:rPr>
                        <a:t>Autre compétence</a:t>
                      </a:r>
                      <a:br>
                        <a:rPr lang="fr-FR" sz="800" u="none" strike="noStrike" dirty="0">
                          <a:solidFill>
                            <a:srgbClr val="FF0000"/>
                          </a:solidFill>
                          <a:effectLst/>
                        </a:rPr>
                      </a:br>
                      <a:r>
                        <a:rPr lang="fr-FR" sz="800" u="none" strike="noStrike" dirty="0">
                          <a:solidFill>
                            <a:srgbClr val="FF0000"/>
                          </a:solidFill>
                          <a:effectLst/>
                        </a:rPr>
                        <a:t>à renseigner</a:t>
                      </a:r>
                      <a:endParaRPr lang="fr-FR" sz="800" b="1" i="0" u="none" strike="noStrike" dirty="0">
                        <a:solidFill>
                          <a:srgbClr val="FF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a:effectLst/>
                        </a:rPr>
                        <a:t> </a:t>
                      </a:r>
                      <a:endParaRPr lang="fr-FR" sz="600" b="1"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buNone/>
                      </a:pPr>
                      <a:r>
                        <a:rPr lang="fr-FR" sz="600" u="none" strike="noStrike" dirty="0">
                          <a:effectLst/>
                        </a:rPr>
                        <a:t> </a:t>
                      </a:r>
                      <a:endParaRPr lang="fr-FR" sz="600" b="1"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85089582"/>
                  </a:ext>
                </a:extLst>
              </a:tr>
              <a:tr h="126736">
                <a:tc>
                  <a:txBody>
                    <a:bodyPr/>
                    <a:lstStyle/>
                    <a:p>
                      <a:pPr algn="l" fontAlgn="ctr">
                        <a:buNone/>
                      </a:pPr>
                      <a:r>
                        <a:rPr lang="fr-FR" sz="600" u="none" strike="noStrike" dirty="0">
                          <a:effectLst/>
                        </a:rPr>
                        <a:t> Chiffre d'affaires 2022</a:t>
                      </a:r>
                      <a:endParaRPr lang="fr-FR" sz="600" b="1"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gridSpan="2">
                  <a:txBody>
                    <a:bodyPr/>
                    <a:lstStyle/>
                    <a:p>
                      <a:pPr algn="ctr" fontAlgn="ctr">
                        <a:buNone/>
                      </a:pPr>
                      <a:r>
                        <a:rPr lang="fr-FR" sz="600" u="none" strike="noStrike" dirty="0">
                          <a:effectLst/>
                        </a:rPr>
                        <a:t>0 €</a:t>
                      </a:r>
                      <a:endParaRPr lang="fr-FR" sz="600" b="1"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hMerge="1">
                  <a:txBody>
                    <a:bodyPr/>
                    <a:lstStyle/>
                    <a:p>
                      <a:endParaRPr lang="fr-FR"/>
                    </a:p>
                  </a:txBody>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lnT w="12700" cap="flat" cmpd="sng" algn="ctr">
                      <a:solidFill>
                        <a:schemeClr val="tx1"/>
                      </a:solidFill>
                      <a:prstDash val="solid"/>
                      <a:round/>
                      <a:headEnd type="none" w="med" len="med"/>
                      <a:tailEnd type="none" w="med" len="med"/>
                    </a:lnT>
                    <a:solidFill>
                      <a:schemeClr val="tx1">
                        <a:lumMod val="20000"/>
                        <a:lumOff val="80000"/>
                      </a:schemeClr>
                    </a:solidFill>
                  </a:tcPr>
                </a:tc>
                <a:extLst>
                  <a:ext uri="{0D108BD9-81ED-4DB2-BD59-A6C34878D82A}">
                    <a16:rowId xmlns:a16="http://schemas.microsoft.com/office/drawing/2014/main" val="1623574425"/>
                  </a:ext>
                </a:extLst>
              </a:tr>
              <a:tr h="126736">
                <a:tc>
                  <a:txBody>
                    <a:bodyPr/>
                    <a:lstStyle/>
                    <a:p>
                      <a:pPr algn="l" fontAlgn="ctr">
                        <a:buNone/>
                      </a:pPr>
                      <a:r>
                        <a:rPr lang="fr-FR" sz="600" u="none" strike="noStrike" dirty="0">
                          <a:effectLst/>
                        </a:rPr>
                        <a:t> Chiffre d'affaires 2023</a:t>
                      </a:r>
                      <a:endParaRPr lang="fr-FR" sz="600" b="1"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gridSpan="2">
                  <a:txBody>
                    <a:bodyPr/>
                    <a:lstStyle/>
                    <a:p>
                      <a:pPr algn="ctr" fontAlgn="ctr">
                        <a:buNone/>
                      </a:pPr>
                      <a:r>
                        <a:rPr lang="fr-FR" sz="600" u="none" strike="noStrike">
                          <a:effectLst/>
                        </a:rPr>
                        <a:t>0 €</a:t>
                      </a:r>
                      <a:endParaRPr lang="fr-FR" sz="600" b="1"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hMerge="1">
                  <a:txBody>
                    <a:bodyPr/>
                    <a:lstStyle/>
                    <a:p>
                      <a:endParaRPr lang="fr-FR"/>
                    </a:p>
                  </a:txBody>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extLst>
                  <a:ext uri="{0D108BD9-81ED-4DB2-BD59-A6C34878D82A}">
                    <a16:rowId xmlns:a16="http://schemas.microsoft.com/office/drawing/2014/main" val="1001337565"/>
                  </a:ext>
                </a:extLst>
              </a:tr>
              <a:tr h="126736">
                <a:tc>
                  <a:txBody>
                    <a:bodyPr/>
                    <a:lstStyle/>
                    <a:p>
                      <a:pPr algn="l" fontAlgn="ctr">
                        <a:buNone/>
                      </a:pPr>
                      <a:r>
                        <a:rPr lang="fr-FR" sz="600" u="none" strike="noStrike" dirty="0">
                          <a:effectLst/>
                        </a:rPr>
                        <a:t> Chiffre d'affaires 2024</a:t>
                      </a:r>
                      <a:endParaRPr lang="fr-FR" sz="600" b="1"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gridSpan="2">
                  <a:txBody>
                    <a:bodyPr/>
                    <a:lstStyle/>
                    <a:p>
                      <a:pPr algn="ctr" fontAlgn="ctr">
                        <a:buNone/>
                      </a:pPr>
                      <a:r>
                        <a:rPr lang="fr-FR" sz="600" u="none" strike="noStrike" dirty="0">
                          <a:effectLst/>
                        </a:rPr>
                        <a:t>0 €</a:t>
                      </a:r>
                      <a:endParaRPr lang="fr-FR" sz="600" b="1"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hMerge="1">
                  <a:txBody>
                    <a:bodyPr/>
                    <a:lstStyle/>
                    <a:p>
                      <a:endParaRPr lang="fr-FR"/>
                    </a:p>
                  </a:txBody>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solidFill>
                      <a:schemeClr val="tx1">
                        <a:lumMod val="20000"/>
                        <a:lumOff val="80000"/>
                      </a:schemeClr>
                    </a:solidFill>
                  </a:tcPr>
                </a:tc>
                <a:extLst>
                  <a:ext uri="{0D108BD9-81ED-4DB2-BD59-A6C34878D82A}">
                    <a16:rowId xmlns:a16="http://schemas.microsoft.com/office/drawing/2014/main" val="1635784755"/>
                  </a:ext>
                </a:extLst>
              </a:tr>
              <a:tr h="126736">
                <a:tc>
                  <a:txBody>
                    <a:bodyPr/>
                    <a:lstStyle/>
                    <a:p>
                      <a:pPr algn="l" fontAlgn="ctr">
                        <a:buNone/>
                      </a:pPr>
                      <a:r>
                        <a:rPr lang="fr-FR" sz="600" u="none" strike="noStrike" dirty="0">
                          <a:effectLst/>
                        </a:rPr>
                        <a:t>Effectif 2022</a:t>
                      </a:r>
                      <a:endParaRPr lang="fr-FR" sz="600" b="1" i="0" u="none" strike="noStrike" dirty="0">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600" u="none" strike="noStrike" dirty="0">
                          <a:effectLst/>
                        </a:rPr>
                        <a:t>0</a:t>
                      </a:r>
                      <a:endParaRPr lang="fr-FR" sz="600" b="1" i="0" u="none" strike="noStrike" dirty="0">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1696757571"/>
                  </a:ext>
                </a:extLst>
              </a:tr>
              <a:tr h="126736">
                <a:tc>
                  <a:txBody>
                    <a:bodyPr/>
                    <a:lstStyle/>
                    <a:p>
                      <a:pPr algn="r" fontAlgn="ctr">
                        <a:buNone/>
                      </a:pPr>
                      <a:r>
                        <a:rPr lang="fr-FR" sz="500" u="none" strike="noStrike" dirty="0">
                          <a:effectLst/>
                        </a:rPr>
                        <a:t>dont personnel d'encadrement</a:t>
                      </a:r>
                      <a:endParaRPr lang="fr-FR" sz="500" b="0" i="0" u="none" strike="noStrike" dirty="0">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500" u="none" strike="noStrike" dirty="0">
                          <a:effectLst/>
                        </a:rPr>
                        <a:t>0</a:t>
                      </a:r>
                      <a:endParaRPr lang="fr-FR" sz="500" b="0" i="0" u="none" strike="noStrike" dirty="0">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1325001390"/>
                  </a:ext>
                </a:extLst>
              </a:tr>
              <a:tr h="126736">
                <a:tc>
                  <a:txBody>
                    <a:bodyPr/>
                    <a:lstStyle/>
                    <a:p>
                      <a:pPr algn="l" fontAlgn="ctr">
                        <a:buNone/>
                      </a:pPr>
                      <a:r>
                        <a:rPr lang="fr-FR" sz="600" u="none" strike="noStrike">
                          <a:effectLst/>
                        </a:rPr>
                        <a:t>Effectif 2023</a:t>
                      </a:r>
                      <a:endParaRPr lang="fr-FR" sz="600" b="1" i="0" u="none" strike="noStrike">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600" u="none" strike="noStrike" dirty="0">
                          <a:effectLst/>
                        </a:rPr>
                        <a:t>0</a:t>
                      </a:r>
                      <a:endParaRPr lang="fr-FR" sz="600" b="1" i="0" u="none" strike="noStrike" dirty="0">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1456982133"/>
                  </a:ext>
                </a:extLst>
              </a:tr>
              <a:tr h="126736">
                <a:tc>
                  <a:txBody>
                    <a:bodyPr/>
                    <a:lstStyle/>
                    <a:p>
                      <a:pPr algn="r" fontAlgn="ctr">
                        <a:buNone/>
                      </a:pPr>
                      <a:r>
                        <a:rPr lang="fr-FR" sz="500" u="none" strike="noStrike">
                          <a:effectLst/>
                        </a:rPr>
                        <a:t>dont personnel d'encadrement</a:t>
                      </a:r>
                      <a:endParaRPr lang="fr-FR" sz="500" b="0" i="0" u="none" strike="noStrike">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500" u="none" strike="noStrike">
                          <a:effectLst/>
                        </a:rPr>
                        <a:t>0</a:t>
                      </a:r>
                      <a:endParaRPr lang="fr-FR" sz="500" b="0" i="0" u="none" strike="noStrike">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990443389"/>
                  </a:ext>
                </a:extLst>
              </a:tr>
              <a:tr h="126736">
                <a:tc>
                  <a:txBody>
                    <a:bodyPr/>
                    <a:lstStyle/>
                    <a:p>
                      <a:pPr algn="l" fontAlgn="ctr">
                        <a:buNone/>
                      </a:pPr>
                      <a:r>
                        <a:rPr lang="fr-FR" sz="600" u="none" strike="noStrike">
                          <a:effectLst/>
                        </a:rPr>
                        <a:t>Effectif 2024</a:t>
                      </a:r>
                      <a:endParaRPr lang="fr-FR" sz="600" b="1" i="0" u="none" strike="noStrike">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600" u="none" strike="noStrike">
                          <a:effectLst/>
                        </a:rPr>
                        <a:t>0</a:t>
                      </a:r>
                      <a:endParaRPr lang="fr-FR" sz="600" b="1" i="0" u="none" strike="noStrike">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2324029153"/>
                  </a:ext>
                </a:extLst>
              </a:tr>
              <a:tr h="131609">
                <a:tc>
                  <a:txBody>
                    <a:bodyPr/>
                    <a:lstStyle/>
                    <a:p>
                      <a:pPr algn="r" fontAlgn="ctr">
                        <a:buNone/>
                      </a:pPr>
                      <a:r>
                        <a:rPr lang="fr-FR" sz="500" u="none" strike="noStrike" dirty="0">
                          <a:effectLst/>
                        </a:rPr>
                        <a:t>dont personnel d'encadrement</a:t>
                      </a:r>
                      <a:endParaRPr lang="fr-FR" sz="500" b="0" i="0" u="none" strike="noStrike" dirty="0">
                        <a:solidFill>
                          <a:srgbClr val="000000"/>
                        </a:solidFill>
                        <a:effectLst/>
                        <a:latin typeface="Calibri" panose="020F0502020204030204" pitchFamily="34" charset="0"/>
                      </a:endParaRPr>
                    </a:p>
                  </a:txBody>
                  <a:tcPr marL="3984" marR="3984" marT="3984" marB="0" anchor="ctr"/>
                </a:tc>
                <a:tc gridSpan="2">
                  <a:txBody>
                    <a:bodyPr/>
                    <a:lstStyle/>
                    <a:p>
                      <a:pPr algn="ctr" fontAlgn="ctr">
                        <a:buNone/>
                      </a:pPr>
                      <a:r>
                        <a:rPr lang="fr-FR" sz="500" u="none" strike="noStrike">
                          <a:effectLst/>
                        </a:rPr>
                        <a:t>0</a:t>
                      </a:r>
                      <a:endParaRPr lang="fr-FR" sz="500" b="0" i="0" u="none" strike="noStrike">
                        <a:solidFill>
                          <a:srgbClr val="000000"/>
                        </a:solidFill>
                        <a:effectLst/>
                        <a:latin typeface="Calibri" panose="020F0502020204030204" pitchFamily="34" charset="0"/>
                      </a:endParaRPr>
                    </a:p>
                  </a:txBody>
                  <a:tcPr marL="3984" marR="3984" marT="3984" marB="0" anchor="ctr"/>
                </a:tc>
                <a:tc hMerge="1">
                  <a:txBody>
                    <a:bodyPr/>
                    <a:lstStyle/>
                    <a:p>
                      <a:endParaRPr lang="fr-FR"/>
                    </a:p>
                  </a:txBody>
                  <a:tcP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a:effectLst/>
                        </a:rPr>
                        <a:t> </a:t>
                      </a:r>
                      <a:endParaRPr lang="fr-FR" sz="600" b="0" i="0" u="none" strike="noStrike">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tc>
                  <a:txBody>
                    <a:bodyPr/>
                    <a:lstStyle/>
                    <a:p>
                      <a:pPr algn="ctr" fontAlgn="ctr">
                        <a:buNone/>
                      </a:pPr>
                      <a:r>
                        <a:rPr lang="fr-FR" sz="600" u="none" strike="noStrike" dirty="0">
                          <a:effectLst/>
                        </a:rPr>
                        <a:t> </a:t>
                      </a:r>
                      <a:endParaRPr lang="fr-FR" sz="600" b="0" i="0" u="none" strike="noStrike" dirty="0">
                        <a:solidFill>
                          <a:srgbClr val="000000"/>
                        </a:solidFill>
                        <a:effectLst/>
                        <a:latin typeface="Calibri" panose="020F0502020204030204" pitchFamily="34" charset="0"/>
                      </a:endParaRPr>
                    </a:p>
                  </a:txBody>
                  <a:tcPr marL="3984" marR="3984" marT="3984" marB="0" anchor="ctr"/>
                </a:tc>
                <a:extLst>
                  <a:ext uri="{0D108BD9-81ED-4DB2-BD59-A6C34878D82A}">
                    <a16:rowId xmlns:a16="http://schemas.microsoft.com/office/drawing/2014/main" val="1355653594"/>
                  </a:ext>
                </a:extLst>
              </a:tr>
            </a:tbl>
          </a:graphicData>
        </a:graphic>
      </p:graphicFrame>
    </p:spTree>
    <p:extLst>
      <p:ext uri="{BB962C8B-B14F-4D97-AF65-F5344CB8AC3E}">
        <p14:creationId xmlns:p14="http://schemas.microsoft.com/office/powerpoint/2010/main" val="1571447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19974-E8A5-A9CC-B8C6-683F72C77DF6}"/>
            </a:ext>
          </a:extLst>
        </p:cNvPr>
        <p:cNvGrpSpPr/>
        <p:nvPr/>
      </p:nvGrpSpPr>
      <p:grpSpPr>
        <a:xfrm>
          <a:off x="0" y="0"/>
          <a:ext cx="0" cy="0"/>
          <a:chOff x="0" y="0"/>
          <a:chExt cx="0" cy="0"/>
        </a:xfrm>
      </p:grpSpPr>
      <p:sp>
        <p:nvSpPr>
          <p:cNvPr id="2" name="ZoneTexte 1">
            <a:extLst>
              <a:ext uri="{FF2B5EF4-FFF2-40B4-BE49-F238E27FC236}">
                <a16:creationId xmlns:a16="http://schemas.microsoft.com/office/drawing/2014/main" id="{DB15B8A8-BEDB-BF4C-4CE1-8730912F6F28}"/>
              </a:ext>
            </a:extLst>
          </p:cNvPr>
          <p:cNvSpPr txBox="1"/>
          <p:nvPr>
            <p:custDataLst>
              <p:tags r:id="rId1"/>
            </p:custDataLst>
          </p:nvPr>
        </p:nvSpPr>
        <p:spPr>
          <a:xfrm>
            <a:off x="3201524" y="2142729"/>
            <a:ext cx="5788951" cy="1894621"/>
          </a:xfrm>
          <a:prstGeom prst="rect">
            <a:avLst/>
          </a:prstGeom>
          <a:noFill/>
        </p:spPr>
        <p:txBody>
          <a:bodyPr wrap="square" lIns="0" tIns="0" rIns="0" bIns="0" rtlCol="0">
            <a:spAutoFit/>
          </a:bodyPr>
          <a:lstStyle/>
          <a:p>
            <a:pPr algn="ctr"/>
            <a:r>
              <a:rPr lang="fr-FR" sz="6156" b="1" dirty="0">
                <a:solidFill>
                  <a:schemeClr val="dk1"/>
                </a:solidFill>
              </a:rPr>
              <a:t>Capacités Techniques</a:t>
            </a:r>
            <a:endParaRPr lang="fr-FR" sz="6156" dirty="0">
              <a:solidFill>
                <a:schemeClr val="dk1"/>
              </a:solidFill>
            </a:endParaRPr>
          </a:p>
        </p:txBody>
      </p:sp>
    </p:spTree>
    <p:extLst>
      <p:ext uri="{BB962C8B-B14F-4D97-AF65-F5344CB8AC3E}">
        <p14:creationId xmlns:p14="http://schemas.microsoft.com/office/powerpoint/2010/main" val="2136469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76F50-D3FD-B480-A562-A8EDBFB3957E}"/>
            </a:ext>
          </a:extLst>
        </p:cNvPr>
        <p:cNvGrpSpPr/>
        <p:nvPr/>
      </p:nvGrpSpPr>
      <p:grpSpPr>
        <a:xfrm>
          <a:off x="0" y="0"/>
          <a:ext cx="0" cy="0"/>
          <a:chOff x="0" y="0"/>
          <a:chExt cx="0" cy="0"/>
        </a:xfrm>
      </p:grpSpPr>
      <p:sp>
        <p:nvSpPr>
          <p:cNvPr id="6147" name="Rectangle 3">
            <a:extLst>
              <a:ext uri="{FF2B5EF4-FFF2-40B4-BE49-F238E27FC236}">
                <a16:creationId xmlns:a16="http://schemas.microsoft.com/office/drawing/2014/main" id="{8D0F852D-4E24-5670-1C46-79632B772068}"/>
              </a:ext>
            </a:extLst>
          </p:cNvPr>
          <p:cNvSpPr>
            <a:spLocks noChangeArrowheads="1"/>
          </p:cNvSpPr>
          <p:nvPr>
            <p:custDataLst>
              <p:tags r:id="rId1"/>
            </p:custDataLst>
          </p:nvPr>
        </p:nvSpPr>
        <p:spPr bwMode="auto">
          <a:xfrm>
            <a:off x="1981417" y="98249"/>
            <a:ext cx="9908570" cy="619529"/>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lvl1pPr>
              <a:defRPr sz="3900">
                <a:solidFill>
                  <a:schemeClr val="tx1"/>
                </a:solidFill>
                <a:latin typeface="Arial" panose="020B0604020202020204" pitchFamily="34" charset="0"/>
              </a:defRPr>
            </a:lvl1pPr>
            <a:lvl2pPr marL="742950" indent="-285750">
              <a:defRPr sz="3900">
                <a:solidFill>
                  <a:schemeClr val="tx1"/>
                </a:solidFill>
                <a:latin typeface="Arial" panose="020B0604020202020204" pitchFamily="34" charset="0"/>
              </a:defRPr>
            </a:lvl2pPr>
            <a:lvl3pPr marL="1143000" indent="-228600">
              <a:defRPr sz="3900">
                <a:solidFill>
                  <a:schemeClr val="tx1"/>
                </a:solidFill>
                <a:latin typeface="Arial" panose="020B0604020202020204" pitchFamily="34" charset="0"/>
              </a:defRPr>
            </a:lvl3pPr>
            <a:lvl4pPr marL="1600200" indent="-228600">
              <a:defRPr sz="3900">
                <a:solidFill>
                  <a:schemeClr val="tx1"/>
                </a:solidFill>
                <a:latin typeface="Arial" panose="020B0604020202020204" pitchFamily="34" charset="0"/>
              </a:defRPr>
            </a:lvl4pPr>
            <a:lvl5pPr marL="2057400" indent="-228600">
              <a:defRPr sz="3900">
                <a:solidFill>
                  <a:schemeClr val="tx1"/>
                </a:solidFill>
                <a:latin typeface="Arial" panose="020B0604020202020204" pitchFamily="34" charset="0"/>
              </a:defRPr>
            </a:lvl5pPr>
            <a:lvl6pPr marL="2514600" indent="-228600" eaLnBrk="0" fontAlgn="base" hangingPunct="0">
              <a:spcBef>
                <a:spcPct val="0"/>
              </a:spcBef>
              <a:spcAft>
                <a:spcPct val="0"/>
              </a:spcAft>
              <a:defRPr sz="3900">
                <a:solidFill>
                  <a:schemeClr val="tx1"/>
                </a:solidFill>
                <a:latin typeface="Arial" panose="020B0604020202020204" pitchFamily="34" charset="0"/>
              </a:defRPr>
            </a:lvl6pPr>
            <a:lvl7pPr marL="2971800" indent="-228600" eaLnBrk="0" fontAlgn="base" hangingPunct="0">
              <a:spcBef>
                <a:spcPct val="0"/>
              </a:spcBef>
              <a:spcAft>
                <a:spcPct val="0"/>
              </a:spcAft>
              <a:defRPr sz="3900">
                <a:solidFill>
                  <a:schemeClr val="tx1"/>
                </a:solidFill>
                <a:latin typeface="Arial" panose="020B0604020202020204" pitchFamily="34" charset="0"/>
              </a:defRPr>
            </a:lvl7pPr>
            <a:lvl8pPr marL="3429000" indent="-228600" eaLnBrk="0" fontAlgn="base" hangingPunct="0">
              <a:spcBef>
                <a:spcPct val="0"/>
              </a:spcBef>
              <a:spcAft>
                <a:spcPct val="0"/>
              </a:spcAft>
              <a:defRPr sz="3900">
                <a:solidFill>
                  <a:schemeClr val="tx1"/>
                </a:solidFill>
                <a:latin typeface="Arial" panose="020B0604020202020204" pitchFamily="34" charset="0"/>
              </a:defRPr>
            </a:lvl8pPr>
            <a:lvl9pPr marL="3886200" indent="-228600" eaLnBrk="0" fontAlgn="base" hangingPunct="0">
              <a:spcBef>
                <a:spcPct val="0"/>
              </a:spcBef>
              <a:spcAft>
                <a:spcPct val="0"/>
              </a:spcAft>
              <a:defRPr sz="3900">
                <a:solidFill>
                  <a:schemeClr val="tx1"/>
                </a:solidFill>
                <a:latin typeface="Arial" panose="020B0604020202020204" pitchFamily="34" charset="0"/>
              </a:defRPr>
            </a:lvl9pPr>
          </a:lstStyle>
          <a:p>
            <a:pPr algn="ctr"/>
            <a:r>
              <a:rPr lang="fr-FR" altLang="fr-FR" sz="2400" b="1" dirty="0"/>
              <a:t>Compétence : </a:t>
            </a:r>
            <a:r>
              <a:rPr lang="fr-FR" altLang="fr-FR" sz="2400" b="1" dirty="0">
                <a:solidFill>
                  <a:srgbClr val="FF0000"/>
                </a:solidFill>
              </a:rPr>
              <a:t>Renseigner ici</a:t>
            </a:r>
            <a:r>
              <a:rPr lang="fr-FR" altLang="fr-FR" sz="2400" b="1" dirty="0"/>
              <a:t> </a:t>
            </a:r>
            <a:r>
              <a:rPr lang="fr-FR" altLang="fr-FR" sz="2400" b="1" dirty="0">
                <a:solidFill>
                  <a:srgbClr val="FF0000"/>
                </a:solidFill>
              </a:rPr>
              <a:t>opérateur + compétences associées</a:t>
            </a:r>
            <a:endParaRPr lang="fr-FR" sz="2400" b="1" dirty="0">
              <a:solidFill>
                <a:srgbClr val="FF0000"/>
              </a:solidFill>
            </a:endParaRPr>
          </a:p>
          <a:p>
            <a:pPr algn="ctr" eaLnBrk="1" hangingPunct="1"/>
            <a:r>
              <a:rPr lang="fr-FR" altLang="fr-FR" sz="1026" b="1" dirty="0"/>
              <a:t> </a:t>
            </a:r>
          </a:p>
        </p:txBody>
      </p:sp>
      <p:grpSp>
        <p:nvGrpSpPr>
          <p:cNvPr id="7" name="Groupe 6">
            <a:extLst>
              <a:ext uri="{FF2B5EF4-FFF2-40B4-BE49-F238E27FC236}">
                <a16:creationId xmlns:a16="http://schemas.microsoft.com/office/drawing/2014/main" id="{85196835-735D-F5AB-056A-D5567F078A4D}"/>
              </a:ext>
            </a:extLst>
          </p:cNvPr>
          <p:cNvGrpSpPr/>
          <p:nvPr/>
        </p:nvGrpSpPr>
        <p:grpSpPr>
          <a:xfrm>
            <a:off x="12834" y="19507"/>
            <a:ext cx="1860480" cy="698271"/>
            <a:chOff x="12834" y="19507"/>
            <a:chExt cx="1860480" cy="698271"/>
          </a:xfrm>
        </p:grpSpPr>
        <p:pic>
          <p:nvPicPr>
            <p:cNvPr id="4" name="Image 3" descr="Une image contenant texte, capture d’écran, Police, logo&#10;&#10;Le contenu généré par l’IA peut être incorrect.">
              <a:extLst>
                <a:ext uri="{FF2B5EF4-FFF2-40B4-BE49-F238E27FC236}">
                  <a16:creationId xmlns:a16="http://schemas.microsoft.com/office/drawing/2014/main" id="{4547645F-B16D-173F-F4BA-38C82D0AB898}"/>
                </a:ext>
              </a:extLst>
            </p:cNvPr>
            <p:cNvPicPr>
              <a:picLocks noChangeAspect="1"/>
            </p:cNvPicPr>
            <p:nvPr/>
          </p:nvPicPr>
          <p:blipFill>
            <a:blip r:embed="rId4"/>
            <a:stretch/>
          </p:blipFill>
          <p:spPr bwMode="auto">
            <a:xfrm>
              <a:off x="770389" y="19507"/>
              <a:ext cx="1102925" cy="616268"/>
            </a:xfrm>
            <a:prstGeom prst="rect">
              <a:avLst/>
            </a:prstGeom>
          </p:spPr>
        </p:pic>
        <p:pic>
          <p:nvPicPr>
            <p:cNvPr id="5" name="Image 4" descr="Une image contenant texte, Police, Graphique, logo&#10;&#10;Le contenu généré par l’IA peut être incorrect.">
              <a:extLst>
                <a:ext uri="{FF2B5EF4-FFF2-40B4-BE49-F238E27FC236}">
                  <a16:creationId xmlns:a16="http://schemas.microsoft.com/office/drawing/2014/main" id="{0567386E-119D-97BF-87B7-C800A6DEA16B}"/>
                </a:ext>
              </a:extLst>
            </p:cNvPr>
            <p:cNvPicPr>
              <a:picLocks noChangeAspect="1"/>
            </p:cNvPicPr>
            <p:nvPr/>
          </p:nvPicPr>
          <p:blipFill>
            <a:blip r:embed="rId5"/>
            <a:stretch/>
          </p:blipFill>
          <p:spPr bwMode="auto">
            <a:xfrm>
              <a:off x="12834" y="22830"/>
              <a:ext cx="824948" cy="694948"/>
            </a:xfrm>
            <a:prstGeom prst="rect">
              <a:avLst/>
            </a:prstGeom>
            <a:noFill/>
            <a:ln>
              <a:noFill/>
            </a:ln>
          </p:spPr>
        </p:pic>
      </p:grpSp>
      <p:sp>
        <p:nvSpPr>
          <p:cNvPr id="2" name="ZoneTexte 1">
            <a:extLst>
              <a:ext uri="{FF2B5EF4-FFF2-40B4-BE49-F238E27FC236}">
                <a16:creationId xmlns:a16="http://schemas.microsoft.com/office/drawing/2014/main" id="{2EEA68AC-20F1-5761-BA2D-CA881328EAEC}"/>
              </a:ext>
            </a:extLst>
          </p:cNvPr>
          <p:cNvSpPr txBox="1"/>
          <p:nvPr/>
        </p:nvSpPr>
        <p:spPr>
          <a:xfrm>
            <a:off x="500514" y="904773"/>
            <a:ext cx="5111014" cy="563231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r>
              <a:rPr lang="fr-FR" dirty="0"/>
              <a:t>Insérer image preuve compétence</a:t>
            </a:r>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p:txBody>
      </p:sp>
      <p:sp>
        <p:nvSpPr>
          <p:cNvPr id="6" name="ZoneTexte 5">
            <a:extLst>
              <a:ext uri="{FF2B5EF4-FFF2-40B4-BE49-F238E27FC236}">
                <a16:creationId xmlns:a16="http://schemas.microsoft.com/office/drawing/2014/main" id="{102E282E-13AE-3239-273E-F52FBC3B0835}"/>
              </a:ext>
            </a:extLst>
          </p:cNvPr>
          <p:cNvSpPr txBox="1"/>
          <p:nvPr/>
        </p:nvSpPr>
        <p:spPr>
          <a:xfrm>
            <a:off x="5994935" y="904773"/>
            <a:ext cx="5111014" cy="563231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r>
              <a:rPr lang="fr-FR" dirty="0"/>
              <a:t>Insérer image preuve compétence</a:t>
            </a:r>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a:p>
            <a:pPr algn="ctr">
              <a:buSzPct val="80000"/>
            </a:pPr>
            <a:endParaRPr lang="fr-FR" dirty="0"/>
          </a:p>
        </p:txBody>
      </p:sp>
    </p:spTree>
    <p:extLst>
      <p:ext uri="{BB962C8B-B14F-4D97-AF65-F5344CB8AC3E}">
        <p14:creationId xmlns:p14="http://schemas.microsoft.com/office/powerpoint/2010/main" val="4248758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435F307-EDEC-AA38-F765-A8D29A92981A}"/>
              </a:ext>
            </a:extLst>
          </p:cNvPr>
          <p:cNvSpPr txBox="1"/>
          <p:nvPr>
            <p:custDataLst>
              <p:tags r:id="rId1"/>
            </p:custDataLst>
          </p:nvPr>
        </p:nvSpPr>
        <p:spPr>
          <a:xfrm>
            <a:off x="2692962" y="2331157"/>
            <a:ext cx="6806075" cy="1894621"/>
          </a:xfrm>
          <a:prstGeom prst="rect">
            <a:avLst/>
          </a:prstGeom>
          <a:noFill/>
        </p:spPr>
        <p:txBody>
          <a:bodyPr wrap="square" lIns="0" tIns="0" rIns="0" bIns="0" rtlCol="0">
            <a:spAutoFit/>
          </a:bodyPr>
          <a:lstStyle/>
          <a:p>
            <a:pPr algn="ctr"/>
            <a:r>
              <a:rPr lang="fr-FR" sz="6156" b="1" dirty="0">
                <a:solidFill>
                  <a:schemeClr val="dk1"/>
                </a:solidFill>
              </a:rPr>
              <a:t>Capacités Professionnelles</a:t>
            </a:r>
            <a:endParaRPr lang="fr-FR" sz="6156" dirty="0">
              <a:solidFill>
                <a:schemeClr val="dk1"/>
              </a:solidFill>
            </a:endParaRPr>
          </a:p>
        </p:txBody>
      </p:sp>
    </p:spTree>
    <p:extLst>
      <p:ext uri="{BB962C8B-B14F-4D97-AF65-F5344CB8AC3E}">
        <p14:creationId xmlns:p14="http://schemas.microsoft.com/office/powerpoint/2010/main" val="3756493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888FFCF-8AA6-4871-9017-5C0ACA7451FF}"/>
              </a:ext>
            </a:extLst>
          </p:cNvPr>
          <p:cNvSpPr txBox="1"/>
          <p:nvPr>
            <p:custDataLst>
              <p:tags r:id="rId1"/>
            </p:custDataLst>
          </p:nvPr>
        </p:nvSpPr>
        <p:spPr>
          <a:xfrm>
            <a:off x="3201525" y="2094090"/>
            <a:ext cx="5788951" cy="1894621"/>
          </a:xfrm>
          <a:prstGeom prst="rect">
            <a:avLst/>
          </a:prstGeom>
          <a:noFill/>
        </p:spPr>
        <p:txBody>
          <a:bodyPr wrap="square" lIns="0" tIns="0" rIns="0" bIns="0" rtlCol="0">
            <a:spAutoFit/>
          </a:bodyPr>
          <a:lstStyle/>
          <a:p>
            <a:pPr algn="ctr"/>
            <a:r>
              <a:rPr lang="fr-FR" sz="6156" b="1" dirty="0">
                <a:solidFill>
                  <a:schemeClr val="dk1"/>
                </a:solidFill>
              </a:rPr>
              <a:t>Références de Conception</a:t>
            </a:r>
            <a:endParaRPr lang="fr-FR" sz="6156" dirty="0">
              <a:solidFill>
                <a:schemeClr val="dk1"/>
              </a:solidFill>
            </a:endParaRPr>
          </a:p>
        </p:txBody>
      </p:sp>
    </p:spTree>
    <p:extLst>
      <p:ext uri="{BB962C8B-B14F-4D97-AF65-F5344CB8AC3E}">
        <p14:creationId xmlns:p14="http://schemas.microsoft.com/office/powerpoint/2010/main" val="681721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6"/>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6"/>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6"/>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6"/>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5"/>
</p:tagLst>
</file>

<file path=ppt/tags/tag44.xml><?xml version="1.0" encoding="utf-8"?>
<p:tagLst xmlns:a="http://schemas.openxmlformats.org/drawingml/2006/main" xmlns:r="http://schemas.openxmlformats.org/officeDocument/2006/relationships" xmlns:p="http://schemas.openxmlformats.org/presentationml/2006/main">
  <p:tag name="NUM" val="6"/>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5"/>
</p:tagLst>
</file>

<file path=ppt/tags/tag47.xml><?xml version="1.0" encoding="utf-8"?>
<p:tagLst xmlns:a="http://schemas.openxmlformats.org/drawingml/2006/main" xmlns:r="http://schemas.openxmlformats.org/officeDocument/2006/relationships" xmlns:p="http://schemas.openxmlformats.org/presentationml/2006/main">
  <p:tag name="NUM" val="6"/>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6"/>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heme ALTEREA">
  <a:themeElements>
    <a:clrScheme name="ALTEREA-2022">
      <a:dk1>
        <a:srgbClr val="5F5B58"/>
      </a:dk1>
      <a:lt1>
        <a:srgbClr val="FFFFFF"/>
      </a:lt1>
      <a:dk2>
        <a:srgbClr val="5F5B58"/>
      </a:dk2>
      <a:lt2>
        <a:srgbClr val="F0EFEF"/>
      </a:lt2>
      <a:accent1>
        <a:srgbClr val="F3C345"/>
      </a:accent1>
      <a:accent2>
        <a:srgbClr val="5F5B58"/>
      </a:accent2>
      <a:accent3>
        <a:srgbClr val="B4B3B3"/>
      </a:accent3>
      <a:accent4>
        <a:srgbClr val="F3C345"/>
      </a:accent4>
      <a:accent5>
        <a:srgbClr val="5F5B58"/>
      </a:accent5>
      <a:accent6>
        <a:srgbClr val="B4B3B3"/>
      </a:accent6>
      <a:hlink>
        <a:srgbClr val="B4B3B3"/>
      </a:hlink>
      <a:folHlink>
        <a:srgbClr val="F3C34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442913" indent="-442913" algn="l">
          <a:buSzPct val="80000"/>
          <a:buBlip>
            <a:blip xmlns:r="http://schemas.openxmlformats.org/officeDocument/2006/relationships" r:embed="rId1"/>
          </a:buBlip>
          <a:defRPr dirty="0" smtClean="0"/>
        </a:defPPr>
      </a:lstStyle>
    </a:txDef>
  </a:objectDefaults>
  <a:extraClrSchemeLst/>
  <a:extLst>
    <a:ext uri="{05A4C25C-085E-4340-85A3-A5531E510DB2}">
      <thm15:themeFamily xmlns:thm15="http://schemas.microsoft.com/office/thememl/2012/main" name="TRAME_PPT_ALTEREA" id="{01E24B58-E571-4CA7-B1EE-159FBDD10262}" vid="{A366CB9A-3D80-4622-8E3B-8DAF88A30B7A}"/>
    </a:ext>
  </a:extLst>
</a:theme>
</file>

<file path=ppt/theme/theme2.xml><?xml version="1.0" encoding="utf-8"?>
<a:theme xmlns:a="http://schemas.openxmlformats.org/drawingml/2006/main" name="VARIANTE THEME ALTEREA">
  <a:themeElements>
    <a:clrScheme name="ALTEREA-2022">
      <a:dk1>
        <a:srgbClr val="5F5B58"/>
      </a:dk1>
      <a:lt1>
        <a:srgbClr val="FFFFFF"/>
      </a:lt1>
      <a:dk2>
        <a:srgbClr val="5F5B58"/>
      </a:dk2>
      <a:lt2>
        <a:srgbClr val="F0EFEF"/>
      </a:lt2>
      <a:accent1>
        <a:srgbClr val="F3C345"/>
      </a:accent1>
      <a:accent2>
        <a:srgbClr val="5F5B58"/>
      </a:accent2>
      <a:accent3>
        <a:srgbClr val="B4B3B3"/>
      </a:accent3>
      <a:accent4>
        <a:srgbClr val="F3C345"/>
      </a:accent4>
      <a:accent5>
        <a:srgbClr val="5F5B58"/>
      </a:accent5>
      <a:accent6>
        <a:srgbClr val="B4B3B3"/>
      </a:accent6>
      <a:hlink>
        <a:srgbClr val="B4B3B3"/>
      </a:hlink>
      <a:folHlink>
        <a:srgbClr val="F3C34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AME_PPT_ALTEREA" id="{01E24B58-E571-4CA7-B1EE-159FBDD10262}" vid="{2A2293C4-F87C-45B1-AF84-8B5D797609A1}"/>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2b6432a-e5d3-42af-9739-8ce683860ae6" xsi:nil="true"/>
    <lcf76f155ced4ddcb4097134ff3c332f xmlns="0e5291e4-6fe5-4971-8003-120b6b7c6dc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F506265D92E5B479D43BDE507240644" ma:contentTypeVersion="11" ma:contentTypeDescription="Crée un document." ma:contentTypeScope="" ma:versionID="0a850649373a03a62793d2ed98a4b566">
  <xsd:schema xmlns:xsd="http://www.w3.org/2001/XMLSchema" xmlns:xs="http://www.w3.org/2001/XMLSchema" xmlns:p="http://schemas.microsoft.com/office/2006/metadata/properties" xmlns:ns2="0e5291e4-6fe5-4971-8003-120b6b7c6dc8" xmlns:ns3="12b6432a-e5d3-42af-9739-8ce683860ae6" targetNamespace="http://schemas.microsoft.com/office/2006/metadata/properties" ma:root="true" ma:fieldsID="68bddbc6cfc9464ed8c3a4d7672b96f2" ns2:_="" ns3:_="">
    <xsd:import namespace="0e5291e4-6fe5-4971-8003-120b6b7c6dc8"/>
    <xsd:import namespace="12b6432a-e5d3-42af-9739-8ce683860ae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5291e4-6fe5-4971-8003-120b6b7c6d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0ccb952e-b2cb-400e-ab7e-0eb1620911c7"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2b6432a-e5d3-42af-9739-8ce683860ae6"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d3dfd88-8eb3-49bb-b07d-0c381b9d7387}" ma:internalName="TaxCatchAll" ma:showField="CatchAllData" ma:web="12b6432a-e5d3-42af-9739-8ce683860a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E608EBF-1561-474D-A085-4519EDC0F5E6}">
  <ds:schemaRefs>
    <ds:schemaRef ds:uri="http://schemas.microsoft.com/office/2006/documentManagement/types"/>
    <ds:schemaRef ds:uri="http://purl.org/dc/elements/1.1/"/>
    <ds:schemaRef ds:uri="http://purl.org/dc/terms/"/>
    <ds:schemaRef ds:uri="ef739283-dd52-46d8-92ba-1f1d1ab2fa34"/>
    <ds:schemaRef ds:uri="http://www.w3.org/XML/1998/namespace"/>
    <ds:schemaRef ds:uri="http://schemas.microsoft.com/office/infopath/2007/PartnerControls"/>
    <ds:schemaRef ds:uri="http://schemas.microsoft.com/office/2006/metadata/properties"/>
    <ds:schemaRef ds:uri="http://schemas.openxmlformats.org/package/2006/metadata/core-properties"/>
    <ds:schemaRef ds:uri="b9a8b416-8513-47c2-ac80-20a49dfd1ea7"/>
    <ds:schemaRef ds:uri="http://purl.org/dc/dcmitype/"/>
    <ds:schemaRef ds:uri="63408f3f-af72-4566-9711-d34eefa0c109"/>
    <ds:schemaRef ds:uri="9d063bf3-be78-44b7-93fe-318ed9a574ae"/>
    <ds:schemaRef ds:uri="12b6432a-e5d3-42af-9739-8ce683860ae6"/>
    <ds:schemaRef ds:uri="0e5291e4-6fe5-4971-8003-120b6b7c6dc8"/>
  </ds:schemaRefs>
</ds:datastoreItem>
</file>

<file path=customXml/itemProps2.xml><?xml version="1.0" encoding="utf-8"?>
<ds:datastoreItem xmlns:ds="http://schemas.openxmlformats.org/officeDocument/2006/customXml" ds:itemID="{1BBBF9B4-B000-4D3B-BEAB-48575102651A}">
  <ds:schemaRefs>
    <ds:schemaRef ds:uri="http://schemas.microsoft.com/sharepoint/v3/contenttype/forms"/>
  </ds:schemaRefs>
</ds:datastoreItem>
</file>

<file path=customXml/itemProps3.xml><?xml version="1.0" encoding="utf-8"?>
<ds:datastoreItem xmlns:ds="http://schemas.openxmlformats.org/officeDocument/2006/customXml" ds:itemID="{2146323F-1338-408C-B84F-F19770CBA8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5291e4-6fe5-4971-8003-120b6b7c6dc8"/>
    <ds:schemaRef ds:uri="12b6432a-e5d3-42af-9739-8ce683860a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TRAME_PPT_ALTEREA</Template>
  <TotalTime>1925</TotalTime>
  <Words>3719</Words>
  <Application>Microsoft Office PowerPoint</Application>
  <PresentationFormat>Grand écran</PresentationFormat>
  <Paragraphs>957</Paragraphs>
  <Slides>29</Slides>
  <Notes>22</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29</vt:i4>
      </vt:variant>
    </vt:vector>
  </HeadingPairs>
  <TitlesOfParts>
    <vt:vector size="37" baseType="lpstr">
      <vt:lpstr>Arial</vt:lpstr>
      <vt:lpstr>Calibri</vt:lpstr>
      <vt:lpstr>Open Sauce Two</vt:lpstr>
      <vt:lpstr>Open Sauce Two Bold</vt:lpstr>
      <vt:lpstr>Titillium</vt:lpstr>
      <vt:lpstr>Wingdings</vt:lpstr>
      <vt:lpstr>Theme ALTEREA</vt:lpstr>
      <vt:lpstr>VARIANTE THEME ALTEREA</vt:lpstr>
      <vt:lpstr>Projet de création d’un pôle administratif régional sur le site de la caserne VAILLANT à Dijon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Installations photovoltaïques</dc:title>
  <dc:creator>Anais GIRAUD</dc:creator>
  <cp:lastModifiedBy>Sandrine GIRAUD</cp:lastModifiedBy>
  <cp:revision>38</cp:revision>
  <dcterms:created xsi:type="dcterms:W3CDTF">2023-11-24T14:53:04Z</dcterms:created>
  <dcterms:modified xsi:type="dcterms:W3CDTF">2025-10-23T13:52:10Z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0x0101004F506265D92E5B479D43BDE507240644</vt:lpwstr>
  </property>
  <property fmtid="{D5CDD505-2E9C-101B-9397-08002B2CF9AE}" pid="3" name="MediaServiceImageTags">
    <vt:lpwstr/>
  </property>
  <property fmtid="{D5CDD505-2E9C-101B-9397-08002B2CF9AE}" pid="4" name="POWCategorie">
    <vt:lpwstr>23;#Marketing et Communication|b680cdd6-78ea-4e9e-b9b6-75995e50a5c5;#24;#Eléments graphiques|122b7849-5216-42e1-90e6-5043b509e059</vt:lpwstr>
  </property>
</Properties>
</file>